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6600"/>
    <a:srgbClr val="990000"/>
    <a:srgbClr val="CC0000"/>
    <a:srgbClr val="FF0000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075D7-7B19-4618-9E1C-769B84C5BFC2}" type="doc">
      <dgm:prSet loTypeId="urn:microsoft.com/office/officeart/2005/8/layout/radial1" loCatId="relationship" qsTypeId="urn:microsoft.com/office/officeart/2005/8/quickstyle/3d4" qsCatId="3D" csTypeId="urn:microsoft.com/office/officeart/2005/8/colors/accent2_4" csCatId="accent2" phldr="1"/>
      <dgm:spPr/>
    </dgm:pt>
    <dgm:pt modelId="{00FDAC7F-892F-4915-875A-BC366AC4F1CD}">
      <dgm:prSet custT="1"/>
      <dgm:spPr>
        <a:solidFill>
          <a:srgbClr val="99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+mj-lt"/>
            </a:rPr>
            <a:t>Possible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+mj-lt"/>
            </a:rPr>
            <a:t>scenarios:</a:t>
          </a:r>
          <a:endParaRPr kumimoji="0" lang="it-IT" sz="1800" b="1" i="0" u="none" strike="noStrike" cap="none" normalizeH="0" baseline="0" dirty="0" smtClean="0">
            <a:ln/>
            <a:effectLst/>
            <a:latin typeface="+mj-lt"/>
          </a:endParaRPr>
        </a:p>
      </dgm:t>
    </dgm:pt>
    <dgm:pt modelId="{D657635E-9069-4672-AD96-827119DD4355}" type="parTrans" cxnId="{0EC0EC6F-114B-4CA0-83D7-7CF83055CF33}">
      <dgm:prSet/>
      <dgm:spPr/>
      <dgm:t>
        <a:bodyPr/>
        <a:lstStyle/>
        <a:p>
          <a:endParaRPr lang="it-IT" sz="1800" b="1">
            <a:latin typeface="+mj-lt"/>
          </a:endParaRPr>
        </a:p>
      </dgm:t>
    </dgm:pt>
    <dgm:pt modelId="{DBA84F21-941B-4BE9-AD33-C8817E62A8EF}" type="sibTrans" cxnId="{0EC0EC6F-114B-4CA0-83D7-7CF83055CF33}">
      <dgm:prSet/>
      <dgm:spPr/>
      <dgm:t>
        <a:bodyPr/>
        <a:lstStyle/>
        <a:p>
          <a:endParaRPr lang="it-IT" sz="1800" b="1">
            <a:latin typeface="+mj-lt"/>
          </a:endParaRPr>
        </a:p>
      </dgm:t>
    </dgm:pt>
    <dgm:pt modelId="{3D8BA392-2B89-4371-9B87-AC795C362713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+mj-lt"/>
            </a:rPr>
            <a:t>Blasts</a:t>
          </a:r>
          <a:endParaRPr kumimoji="0" lang="it-IT" sz="1800" b="1" i="0" u="none" strike="noStrike" cap="none" normalizeH="0" baseline="0" dirty="0" smtClean="0">
            <a:ln/>
            <a:effectLst/>
            <a:latin typeface="+mj-lt"/>
          </a:endParaRPr>
        </a:p>
      </dgm:t>
    </dgm:pt>
    <dgm:pt modelId="{E4026466-3F4D-45A5-A261-75AE4C211F99}" type="parTrans" cxnId="{0920372F-0E30-45D7-915A-3DADCEBD4073}">
      <dgm:prSet custT="1"/>
      <dgm:spPr/>
      <dgm:t>
        <a:bodyPr/>
        <a:lstStyle/>
        <a:p>
          <a:endParaRPr lang="it-IT" sz="1800" b="1" dirty="0">
            <a:latin typeface="+mj-lt"/>
          </a:endParaRPr>
        </a:p>
      </dgm:t>
    </dgm:pt>
    <dgm:pt modelId="{4EB16A25-A203-4D06-AE5B-88F05A9D8357}" type="sibTrans" cxnId="{0920372F-0E30-45D7-915A-3DADCEBD4073}">
      <dgm:prSet/>
      <dgm:spPr/>
      <dgm:t>
        <a:bodyPr/>
        <a:lstStyle/>
        <a:p>
          <a:endParaRPr lang="it-IT" sz="1800" b="1">
            <a:latin typeface="+mj-lt"/>
          </a:endParaRPr>
        </a:p>
      </dgm:t>
    </dgm:pt>
    <dgm:pt modelId="{41711C47-7FFC-431F-A3DE-85155B9C0FC2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+mj-lt"/>
            </a:rPr>
            <a:t> Impacts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+mj-lt"/>
            </a:rPr>
            <a:t>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+mj-lt"/>
            </a:rPr>
            <a:t>collisions</a:t>
          </a:r>
          <a:endParaRPr kumimoji="0" lang="it-IT" sz="1800" b="1" i="0" u="none" strike="noStrike" cap="none" normalizeH="0" baseline="0" dirty="0" smtClean="0">
            <a:ln/>
            <a:effectLst/>
            <a:latin typeface="+mj-lt"/>
          </a:endParaRPr>
        </a:p>
      </dgm:t>
    </dgm:pt>
    <dgm:pt modelId="{BBD66D87-18A9-4807-BE8E-4C23063FC7E1}" type="parTrans" cxnId="{409B0901-8551-469F-880E-E0BABF7115DB}">
      <dgm:prSet custT="1"/>
      <dgm:spPr/>
      <dgm:t>
        <a:bodyPr/>
        <a:lstStyle/>
        <a:p>
          <a:endParaRPr lang="it-IT" sz="1800" b="1">
            <a:latin typeface="+mj-lt"/>
          </a:endParaRPr>
        </a:p>
      </dgm:t>
    </dgm:pt>
    <dgm:pt modelId="{410029AF-01E6-4CE4-9DA9-BB78D53A425E}" type="sibTrans" cxnId="{409B0901-8551-469F-880E-E0BABF7115DB}">
      <dgm:prSet/>
      <dgm:spPr/>
      <dgm:t>
        <a:bodyPr/>
        <a:lstStyle/>
        <a:p>
          <a:endParaRPr lang="it-IT" sz="1800" b="1">
            <a:latin typeface="+mj-lt"/>
          </a:endParaRPr>
        </a:p>
      </dgm:t>
    </dgm:pt>
    <dgm:pt modelId="{186E220A-65DC-4154-8C9F-A3CF4B64AD47}">
      <dgm:prSet custT="1"/>
      <dgm:spPr>
        <a:solidFill>
          <a:srgbClr val="FF99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+mj-lt"/>
            </a:rPr>
            <a:t>Earthquakes</a:t>
          </a:r>
          <a:endParaRPr kumimoji="0" lang="it-IT" sz="1800" b="1" i="0" u="none" strike="noStrike" cap="none" normalizeH="0" baseline="0" dirty="0" smtClean="0">
            <a:ln/>
            <a:effectLst/>
            <a:latin typeface="+mj-lt"/>
          </a:endParaRPr>
        </a:p>
      </dgm:t>
    </dgm:pt>
    <dgm:pt modelId="{75E2019C-7F68-4335-99E8-6D28A8889804}" type="parTrans" cxnId="{B6B36217-B521-49CD-9AB7-501CF2619E13}">
      <dgm:prSet custT="1"/>
      <dgm:spPr/>
      <dgm:t>
        <a:bodyPr/>
        <a:lstStyle/>
        <a:p>
          <a:endParaRPr lang="it-IT" sz="1800" b="1">
            <a:latin typeface="+mj-lt"/>
          </a:endParaRPr>
        </a:p>
      </dgm:t>
    </dgm:pt>
    <dgm:pt modelId="{51FEFC34-712D-4C5F-AC8C-2C4FCFCCE102}" type="sibTrans" cxnId="{B6B36217-B521-49CD-9AB7-501CF2619E13}">
      <dgm:prSet/>
      <dgm:spPr/>
      <dgm:t>
        <a:bodyPr/>
        <a:lstStyle/>
        <a:p>
          <a:endParaRPr lang="it-IT" sz="1800" b="1">
            <a:latin typeface="+mj-lt"/>
          </a:endParaRPr>
        </a:p>
      </dgm:t>
    </dgm:pt>
    <dgm:pt modelId="{D793E2C6-86CD-4367-9234-348820E218FA}">
      <dgm:prSet custT="1"/>
      <dgm:spPr>
        <a:solidFill>
          <a:srgbClr val="FF3300"/>
        </a:solidFill>
      </dgm:spPr>
      <dgm:t>
        <a:bodyPr/>
        <a:lstStyle/>
        <a:p>
          <a:r>
            <a:rPr lang="it-IT" sz="1800" b="1" dirty="0" err="1" smtClean="0">
              <a:latin typeface="+mj-lt"/>
            </a:rPr>
            <a:t>Lanslide</a:t>
          </a:r>
          <a:r>
            <a:rPr lang="it-IT" sz="1800" b="1" dirty="0" smtClean="0">
              <a:latin typeface="+mj-lt"/>
            </a:rPr>
            <a:t> </a:t>
          </a:r>
        </a:p>
        <a:p>
          <a:r>
            <a:rPr lang="it-IT" sz="1800" b="1" dirty="0" smtClean="0">
              <a:latin typeface="+mj-lt"/>
            </a:rPr>
            <a:t>and </a:t>
          </a:r>
          <a:r>
            <a:rPr lang="it-IT" sz="1800" b="1" dirty="0" err="1" smtClean="0">
              <a:latin typeface="+mj-lt"/>
            </a:rPr>
            <a:t>Flooding</a:t>
          </a:r>
          <a:endParaRPr lang="it-IT" sz="1800" b="1" dirty="0">
            <a:latin typeface="+mj-lt"/>
          </a:endParaRPr>
        </a:p>
      </dgm:t>
    </dgm:pt>
    <dgm:pt modelId="{E2BCEEFE-369D-49DF-8E53-914B0255CE91}" type="parTrans" cxnId="{EE928AEF-9A98-496A-ADAE-4A3FA0A4C021}">
      <dgm:prSet custT="1"/>
      <dgm:spPr/>
      <dgm:t>
        <a:bodyPr/>
        <a:lstStyle/>
        <a:p>
          <a:endParaRPr lang="it-IT" sz="1800" b="1" dirty="0">
            <a:latin typeface="+mj-lt"/>
          </a:endParaRPr>
        </a:p>
      </dgm:t>
    </dgm:pt>
    <dgm:pt modelId="{76140F53-E11E-4C8F-9BF7-39B93ED98FD7}" type="sibTrans" cxnId="{EE928AEF-9A98-496A-ADAE-4A3FA0A4C021}">
      <dgm:prSet/>
      <dgm:spPr/>
      <dgm:t>
        <a:bodyPr/>
        <a:lstStyle/>
        <a:p>
          <a:endParaRPr lang="it-IT" sz="1800" b="1">
            <a:latin typeface="+mj-lt"/>
          </a:endParaRPr>
        </a:p>
      </dgm:t>
    </dgm:pt>
    <dgm:pt modelId="{85C6B7BA-1851-4B3D-ADC3-8ACD21F9773E}">
      <dgm:prSet custT="1"/>
      <dgm:spPr>
        <a:solidFill>
          <a:srgbClr val="FFFF00"/>
        </a:solidFill>
      </dgm:spPr>
      <dgm:t>
        <a:bodyPr/>
        <a:lstStyle/>
        <a:p>
          <a:r>
            <a:rPr lang="it-IT" sz="1800" b="1" dirty="0" err="1" smtClean="0">
              <a:solidFill>
                <a:srgbClr val="FF0000"/>
              </a:solidFill>
              <a:latin typeface="+mj-lt"/>
            </a:rPr>
            <a:t>Fire</a:t>
          </a:r>
          <a:endParaRPr lang="it-IT" sz="1800" b="1" dirty="0">
            <a:solidFill>
              <a:srgbClr val="FF0000"/>
            </a:solidFill>
            <a:latin typeface="+mj-lt"/>
          </a:endParaRPr>
        </a:p>
      </dgm:t>
    </dgm:pt>
    <dgm:pt modelId="{1F6A1AFA-C927-4EB4-A763-CA7FC8E05CE1}" type="parTrans" cxnId="{119A8931-E8A6-408B-A8B7-9D7A5CDA23AC}">
      <dgm:prSet custT="1"/>
      <dgm:spPr/>
      <dgm:t>
        <a:bodyPr/>
        <a:lstStyle/>
        <a:p>
          <a:endParaRPr lang="it-IT" sz="1800" b="1">
            <a:latin typeface="+mj-lt"/>
          </a:endParaRPr>
        </a:p>
      </dgm:t>
    </dgm:pt>
    <dgm:pt modelId="{58573FB1-9EA8-42A0-B187-A2F8CE46D6D8}" type="sibTrans" cxnId="{119A8931-E8A6-408B-A8B7-9D7A5CDA23AC}">
      <dgm:prSet/>
      <dgm:spPr/>
      <dgm:t>
        <a:bodyPr/>
        <a:lstStyle/>
        <a:p>
          <a:endParaRPr lang="it-IT" sz="1800" b="1">
            <a:latin typeface="+mj-lt"/>
          </a:endParaRPr>
        </a:p>
      </dgm:t>
    </dgm:pt>
    <dgm:pt modelId="{3CE51F02-5D5B-4116-B561-DC2BEFC9ABA7}">
      <dgm:prSet custT="1"/>
      <dgm:spPr>
        <a:solidFill>
          <a:srgbClr val="CC0000"/>
        </a:solidFill>
      </dgm:spPr>
      <dgm:t>
        <a:bodyPr/>
        <a:lstStyle/>
        <a:p>
          <a:r>
            <a:rPr lang="it-IT" sz="1800" b="1" dirty="0" err="1" smtClean="0">
              <a:latin typeface="+mj-lt"/>
            </a:rPr>
            <a:t>Storms</a:t>
          </a:r>
          <a:endParaRPr lang="it-IT" sz="1800" b="1" dirty="0">
            <a:latin typeface="+mj-lt"/>
          </a:endParaRPr>
        </a:p>
      </dgm:t>
    </dgm:pt>
    <dgm:pt modelId="{5CF05205-26A3-42B3-A5A8-EE48D9943AA6}" type="parTrans" cxnId="{47A9FDC4-DD75-4E02-8BB0-51521BAD7712}">
      <dgm:prSet custT="1"/>
      <dgm:spPr/>
      <dgm:t>
        <a:bodyPr/>
        <a:lstStyle/>
        <a:p>
          <a:endParaRPr lang="it-IT" sz="1800" b="1">
            <a:latin typeface="+mj-lt"/>
          </a:endParaRPr>
        </a:p>
      </dgm:t>
    </dgm:pt>
    <dgm:pt modelId="{7F5BFFBB-726C-4340-B003-66F1B60E01F7}" type="sibTrans" cxnId="{47A9FDC4-DD75-4E02-8BB0-51521BAD7712}">
      <dgm:prSet/>
      <dgm:spPr/>
      <dgm:t>
        <a:bodyPr/>
        <a:lstStyle/>
        <a:p>
          <a:endParaRPr lang="it-IT" sz="1800" b="1">
            <a:latin typeface="+mj-lt"/>
          </a:endParaRPr>
        </a:p>
      </dgm:t>
    </dgm:pt>
    <dgm:pt modelId="{050E9898-D2EC-409D-AD54-02E5D577DC22}" type="pres">
      <dgm:prSet presAssocID="{084075D7-7B19-4618-9E1C-769B84C5BFC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5C93BC-CBED-4DF3-BF20-E5AFD8471CDB}" type="pres">
      <dgm:prSet presAssocID="{00FDAC7F-892F-4915-875A-BC366AC4F1CD}" presName="centerShape" presStyleLbl="node0" presStyleIdx="0" presStyleCnt="1"/>
      <dgm:spPr/>
      <dgm:t>
        <a:bodyPr/>
        <a:lstStyle/>
        <a:p>
          <a:endParaRPr lang="it-IT"/>
        </a:p>
      </dgm:t>
    </dgm:pt>
    <dgm:pt modelId="{D0018A14-0FBF-41AF-9A34-FFAC48220DC0}" type="pres">
      <dgm:prSet presAssocID="{E4026466-3F4D-45A5-A261-75AE4C211F99}" presName="Name9" presStyleLbl="parChTrans1D2" presStyleIdx="0" presStyleCnt="6"/>
      <dgm:spPr/>
      <dgm:t>
        <a:bodyPr/>
        <a:lstStyle/>
        <a:p>
          <a:endParaRPr lang="it-IT"/>
        </a:p>
      </dgm:t>
    </dgm:pt>
    <dgm:pt modelId="{5994D452-80B3-4128-999F-32A05AAD9F99}" type="pres">
      <dgm:prSet presAssocID="{E4026466-3F4D-45A5-A261-75AE4C211F99}" presName="connTx" presStyleLbl="parChTrans1D2" presStyleIdx="0" presStyleCnt="6"/>
      <dgm:spPr/>
      <dgm:t>
        <a:bodyPr/>
        <a:lstStyle/>
        <a:p>
          <a:endParaRPr lang="it-IT"/>
        </a:p>
      </dgm:t>
    </dgm:pt>
    <dgm:pt modelId="{A9EB4AF6-1AF8-4FDD-A725-2D75F26C2640}" type="pres">
      <dgm:prSet presAssocID="{3D8BA392-2B89-4371-9B87-AC795C362713}" presName="node" presStyleLbl="node1" presStyleIdx="0" presStyleCnt="6" custScaleX="88321" custScaleY="69089" custRadScaleRad="94084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E161E9-1FE2-4D7C-897D-19F6A1566551}" type="pres">
      <dgm:prSet presAssocID="{E2BCEEFE-369D-49DF-8E53-914B0255CE91}" presName="Name9" presStyleLbl="parChTrans1D2" presStyleIdx="1" presStyleCnt="6"/>
      <dgm:spPr/>
      <dgm:t>
        <a:bodyPr/>
        <a:lstStyle/>
        <a:p>
          <a:endParaRPr lang="it-IT"/>
        </a:p>
      </dgm:t>
    </dgm:pt>
    <dgm:pt modelId="{18C000BD-CF77-4D47-9A0D-89F9ED745834}" type="pres">
      <dgm:prSet presAssocID="{E2BCEEFE-369D-49DF-8E53-914B0255CE91}" presName="connTx" presStyleLbl="parChTrans1D2" presStyleIdx="1" presStyleCnt="6"/>
      <dgm:spPr/>
      <dgm:t>
        <a:bodyPr/>
        <a:lstStyle/>
        <a:p>
          <a:endParaRPr lang="it-IT"/>
        </a:p>
      </dgm:t>
    </dgm:pt>
    <dgm:pt modelId="{84CCEF2D-78E7-472C-97B6-D60E40CF54A2}" type="pres">
      <dgm:prSet presAssocID="{D793E2C6-86CD-4367-9234-348820E218FA}" presName="node" presStyleLbl="node1" presStyleIdx="1" presStyleCnt="6" custScaleX="88321" custScaleY="6724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it-IT"/>
        </a:p>
      </dgm:t>
    </dgm:pt>
    <dgm:pt modelId="{4261CF46-D262-419F-BF2C-0DB8A4A02436}" type="pres">
      <dgm:prSet presAssocID="{BBD66D87-18A9-4807-BE8E-4C23063FC7E1}" presName="Name9" presStyleLbl="parChTrans1D2" presStyleIdx="2" presStyleCnt="6"/>
      <dgm:spPr/>
      <dgm:t>
        <a:bodyPr/>
        <a:lstStyle/>
        <a:p>
          <a:endParaRPr lang="it-IT"/>
        </a:p>
      </dgm:t>
    </dgm:pt>
    <dgm:pt modelId="{55AD19DD-565F-4FD8-84E7-96032105230B}" type="pres">
      <dgm:prSet presAssocID="{BBD66D87-18A9-4807-BE8E-4C23063FC7E1}" presName="connTx" presStyleLbl="parChTrans1D2" presStyleIdx="2" presStyleCnt="6"/>
      <dgm:spPr/>
      <dgm:t>
        <a:bodyPr/>
        <a:lstStyle/>
        <a:p>
          <a:endParaRPr lang="it-IT"/>
        </a:p>
      </dgm:t>
    </dgm:pt>
    <dgm:pt modelId="{F2450944-F818-4386-B54D-E6AF30460FCF}" type="pres">
      <dgm:prSet presAssocID="{41711C47-7FFC-431F-A3DE-85155B9C0FC2}" presName="node" presStyleLbl="node1" presStyleIdx="2" presStyleCnt="6" custScaleX="114992" custScaleY="66977" custRadScaleRad="99223" custRadScaleInc="-26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F9DA82-44F4-40EC-928D-A33CAAD5AB66}" type="pres">
      <dgm:prSet presAssocID="{1F6A1AFA-C927-4EB4-A763-CA7FC8E05CE1}" presName="Name9" presStyleLbl="parChTrans1D2" presStyleIdx="3" presStyleCnt="6"/>
      <dgm:spPr/>
      <dgm:t>
        <a:bodyPr/>
        <a:lstStyle/>
        <a:p>
          <a:endParaRPr lang="it-IT"/>
        </a:p>
      </dgm:t>
    </dgm:pt>
    <dgm:pt modelId="{058B4D8E-C835-4974-8431-64430DB3A8DA}" type="pres">
      <dgm:prSet presAssocID="{1F6A1AFA-C927-4EB4-A763-CA7FC8E05CE1}" presName="connTx" presStyleLbl="parChTrans1D2" presStyleIdx="3" presStyleCnt="6"/>
      <dgm:spPr/>
      <dgm:t>
        <a:bodyPr/>
        <a:lstStyle/>
        <a:p>
          <a:endParaRPr lang="it-IT"/>
        </a:p>
      </dgm:t>
    </dgm:pt>
    <dgm:pt modelId="{4F375C3F-14FC-4DD5-A737-0F9E96A06FBA}" type="pres">
      <dgm:prSet presAssocID="{85C6B7BA-1851-4B3D-ADC3-8ACD21F9773E}" presName="node" presStyleLbl="node1" presStyleIdx="3" presStyleCnt="6" custScaleX="88321" custScaleY="575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E1545A-78E4-45CE-BBBF-B37542F4A9F9}" type="pres">
      <dgm:prSet presAssocID="{75E2019C-7F68-4335-99E8-6D28A8889804}" presName="Name9" presStyleLbl="parChTrans1D2" presStyleIdx="4" presStyleCnt="6"/>
      <dgm:spPr/>
      <dgm:t>
        <a:bodyPr/>
        <a:lstStyle/>
        <a:p>
          <a:endParaRPr lang="it-IT"/>
        </a:p>
      </dgm:t>
    </dgm:pt>
    <dgm:pt modelId="{323F16B1-9307-4BBD-84FA-CB4E278C1737}" type="pres">
      <dgm:prSet presAssocID="{75E2019C-7F68-4335-99E8-6D28A8889804}" presName="connTx" presStyleLbl="parChTrans1D2" presStyleIdx="4" presStyleCnt="6"/>
      <dgm:spPr/>
      <dgm:t>
        <a:bodyPr/>
        <a:lstStyle/>
        <a:p>
          <a:endParaRPr lang="it-IT"/>
        </a:p>
      </dgm:t>
    </dgm:pt>
    <dgm:pt modelId="{15260ED0-63A7-45C7-8016-FF7F347A828A}" type="pres">
      <dgm:prSet presAssocID="{186E220A-65DC-4154-8C9F-A3CF4B64AD47}" presName="node" presStyleLbl="node1" presStyleIdx="4" presStyleCnt="6" custScaleX="120063" custScaleY="607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68DFBC-C29A-4DDA-A013-15C16675BFDB}" type="pres">
      <dgm:prSet presAssocID="{5CF05205-26A3-42B3-A5A8-EE48D9943AA6}" presName="Name9" presStyleLbl="parChTrans1D2" presStyleIdx="5" presStyleCnt="6"/>
      <dgm:spPr/>
      <dgm:t>
        <a:bodyPr/>
        <a:lstStyle/>
        <a:p>
          <a:endParaRPr lang="it-IT"/>
        </a:p>
      </dgm:t>
    </dgm:pt>
    <dgm:pt modelId="{C8A85085-FF7F-436C-A68F-718E5007B8F7}" type="pres">
      <dgm:prSet presAssocID="{5CF05205-26A3-42B3-A5A8-EE48D9943AA6}" presName="connTx" presStyleLbl="parChTrans1D2" presStyleIdx="5" presStyleCnt="6"/>
      <dgm:spPr/>
      <dgm:t>
        <a:bodyPr/>
        <a:lstStyle/>
        <a:p>
          <a:endParaRPr lang="it-IT"/>
        </a:p>
      </dgm:t>
    </dgm:pt>
    <dgm:pt modelId="{E40235D9-538E-4315-854E-9982D6DD7880}" type="pres">
      <dgm:prSet presAssocID="{3CE51F02-5D5B-4116-B561-DC2BEFC9ABA7}" presName="node" presStyleLbl="node1" presStyleIdx="5" presStyleCnt="6" custScaleX="88321" custScaleY="615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2A32A8F-4601-44C8-BD5A-5AF873629B0B}" type="presOf" srcId="{084075D7-7B19-4618-9E1C-769B84C5BFC2}" destId="{050E9898-D2EC-409D-AD54-02E5D577DC22}" srcOrd="0" destOrd="0" presId="urn:microsoft.com/office/officeart/2005/8/layout/radial1"/>
    <dgm:cxn modelId="{0EC0EC6F-114B-4CA0-83D7-7CF83055CF33}" srcId="{084075D7-7B19-4618-9E1C-769B84C5BFC2}" destId="{00FDAC7F-892F-4915-875A-BC366AC4F1CD}" srcOrd="0" destOrd="0" parTransId="{D657635E-9069-4672-AD96-827119DD4355}" sibTransId="{DBA84F21-941B-4BE9-AD33-C8817E62A8EF}"/>
    <dgm:cxn modelId="{4D3FCF09-4A0D-4D6B-B3E7-9D3E07357A6E}" type="presOf" srcId="{BBD66D87-18A9-4807-BE8E-4C23063FC7E1}" destId="{55AD19DD-565F-4FD8-84E7-96032105230B}" srcOrd="1" destOrd="0" presId="urn:microsoft.com/office/officeart/2005/8/layout/radial1"/>
    <dgm:cxn modelId="{119A8931-E8A6-408B-A8B7-9D7A5CDA23AC}" srcId="{00FDAC7F-892F-4915-875A-BC366AC4F1CD}" destId="{85C6B7BA-1851-4B3D-ADC3-8ACD21F9773E}" srcOrd="3" destOrd="0" parTransId="{1F6A1AFA-C927-4EB4-A763-CA7FC8E05CE1}" sibTransId="{58573FB1-9EA8-42A0-B187-A2F8CE46D6D8}"/>
    <dgm:cxn modelId="{0FE36475-FCCC-4C1F-A763-A79A3162A188}" type="presOf" srcId="{3D8BA392-2B89-4371-9B87-AC795C362713}" destId="{A9EB4AF6-1AF8-4FDD-A725-2D75F26C2640}" srcOrd="0" destOrd="0" presId="urn:microsoft.com/office/officeart/2005/8/layout/radial1"/>
    <dgm:cxn modelId="{47A9FDC4-DD75-4E02-8BB0-51521BAD7712}" srcId="{00FDAC7F-892F-4915-875A-BC366AC4F1CD}" destId="{3CE51F02-5D5B-4116-B561-DC2BEFC9ABA7}" srcOrd="5" destOrd="0" parTransId="{5CF05205-26A3-42B3-A5A8-EE48D9943AA6}" sibTransId="{7F5BFFBB-726C-4340-B003-66F1B60E01F7}"/>
    <dgm:cxn modelId="{418D11C9-E9D8-4403-AA71-02A4809C3E41}" type="presOf" srcId="{75E2019C-7F68-4335-99E8-6D28A8889804}" destId="{323F16B1-9307-4BBD-84FA-CB4E278C1737}" srcOrd="1" destOrd="0" presId="urn:microsoft.com/office/officeart/2005/8/layout/radial1"/>
    <dgm:cxn modelId="{4F821260-0C5D-4142-BD56-B5AFFF6046F8}" type="presOf" srcId="{85C6B7BA-1851-4B3D-ADC3-8ACD21F9773E}" destId="{4F375C3F-14FC-4DD5-A737-0F9E96A06FBA}" srcOrd="0" destOrd="0" presId="urn:microsoft.com/office/officeart/2005/8/layout/radial1"/>
    <dgm:cxn modelId="{409B0901-8551-469F-880E-E0BABF7115DB}" srcId="{00FDAC7F-892F-4915-875A-BC366AC4F1CD}" destId="{41711C47-7FFC-431F-A3DE-85155B9C0FC2}" srcOrd="2" destOrd="0" parTransId="{BBD66D87-18A9-4807-BE8E-4C23063FC7E1}" sibTransId="{410029AF-01E6-4CE4-9DA9-BB78D53A425E}"/>
    <dgm:cxn modelId="{7D4B3A45-940B-42FD-B3D2-08690E4320BC}" type="presOf" srcId="{1F6A1AFA-C927-4EB4-A763-CA7FC8E05CE1}" destId="{7AF9DA82-44F4-40EC-928D-A33CAAD5AB66}" srcOrd="0" destOrd="0" presId="urn:microsoft.com/office/officeart/2005/8/layout/radial1"/>
    <dgm:cxn modelId="{0BCD5DAC-B4B2-4D89-8840-AB206C5123E6}" type="presOf" srcId="{E2BCEEFE-369D-49DF-8E53-914B0255CE91}" destId="{0EE161E9-1FE2-4D7C-897D-19F6A1566551}" srcOrd="0" destOrd="0" presId="urn:microsoft.com/office/officeart/2005/8/layout/radial1"/>
    <dgm:cxn modelId="{F16EB7DA-9EA1-4533-B9EC-0093C7270E6A}" type="presOf" srcId="{1F6A1AFA-C927-4EB4-A763-CA7FC8E05CE1}" destId="{058B4D8E-C835-4974-8431-64430DB3A8DA}" srcOrd="1" destOrd="0" presId="urn:microsoft.com/office/officeart/2005/8/layout/radial1"/>
    <dgm:cxn modelId="{520F2A61-30A5-483A-8B7E-768D9AE642C3}" type="presOf" srcId="{D793E2C6-86CD-4367-9234-348820E218FA}" destId="{84CCEF2D-78E7-472C-97B6-D60E40CF54A2}" srcOrd="0" destOrd="0" presId="urn:microsoft.com/office/officeart/2005/8/layout/radial1"/>
    <dgm:cxn modelId="{C2594BC5-63A8-4490-A419-D8E1EA4989D0}" type="presOf" srcId="{75E2019C-7F68-4335-99E8-6D28A8889804}" destId="{90E1545A-78E4-45CE-BBBF-B37542F4A9F9}" srcOrd="0" destOrd="0" presId="urn:microsoft.com/office/officeart/2005/8/layout/radial1"/>
    <dgm:cxn modelId="{56B0D7B4-D753-484F-B657-66F01FC9E08C}" type="presOf" srcId="{5CF05205-26A3-42B3-A5A8-EE48D9943AA6}" destId="{1A68DFBC-C29A-4DDA-A013-15C16675BFDB}" srcOrd="0" destOrd="0" presId="urn:microsoft.com/office/officeart/2005/8/layout/radial1"/>
    <dgm:cxn modelId="{0CDF9310-F2A6-4A3C-BE28-B1B1A2E6F20E}" type="presOf" srcId="{00FDAC7F-892F-4915-875A-BC366AC4F1CD}" destId="{355C93BC-CBED-4DF3-BF20-E5AFD8471CDB}" srcOrd="0" destOrd="0" presId="urn:microsoft.com/office/officeart/2005/8/layout/radial1"/>
    <dgm:cxn modelId="{EECB26F8-EFA2-4A76-B835-F716904E11A4}" type="presOf" srcId="{3CE51F02-5D5B-4116-B561-DC2BEFC9ABA7}" destId="{E40235D9-538E-4315-854E-9982D6DD7880}" srcOrd="0" destOrd="0" presId="urn:microsoft.com/office/officeart/2005/8/layout/radial1"/>
    <dgm:cxn modelId="{01161D56-5C06-4E80-9A33-AC0BB7CF9376}" type="presOf" srcId="{E4026466-3F4D-45A5-A261-75AE4C211F99}" destId="{5994D452-80B3-4128-999F-32A05AAD9F99}" srcOrd="1" destOrd="0" presId="urn:microsoft.com/office/officeart/2005/8/layout/radial1"/>
    <dgm:cxn modelId="{EE928AEF-9A98-496A-ADAE-4A3FA0A4C021}" srcId="{00FDAC7F-892F-4915-875A-BC366AC4F1CD}" destId="{D793E2C6-86CD-4367-9234-348820E218FA}" srcOrd="1" destOrd="0" parTransId="{E2BCEEFE-369D-49DF-8E53-914B0255CE91}" sibTransId="{76140F53-E11E-4C8F-9BF7-39B93ED98FD7}"/>
    <dgm:cxn modelId="{4B8003D8-BF04-4B17-98F2-6A11F7AF54FF}" type="presOf" srcId="{186E220A-65DC-4154-8C9F-A3CF4B64AD47}" destId="{15260ED0-63A7-45C7-8016-FF7F347A828A}" srcOrd="0" destOrd="0" presId="urn:microsoft.com/office/officeart/2005/8/layout/radial1"/>
    <dgm:cxn modelId="{0920372F-0E30-45D7-915A-3DADCEBD4073}" srcId="{00FDAC7F-892F-4915-875A-BC366AC4F1CD}" destId="{3D8BA392-2B89-4371-9B87-AC795C362713}" srcOrd="0" destOrd="0" parTransId="{E4026466-3F4D-45A5-A261-75AE4C211F99}" sibTransId="{4EB16A25-A203-4D06-AE5B-88F05A9D8357}"/>
    <dgm:cxn modelId="{F23D790E-1217-4818-A369-7CE27BF179BA}" type="presOf" srcId="{5CF05205-26A3-42B3-A5A8-EE48D9943AA6}" destId="{C8A85085-FF7F-436C-A68F-718E5007B8F7}" srcOrd="1" destOrd="0" presId="urn:microsoft.com/office/officeart/2005/8/layout/radial1"/>
    <dgm:cxn modelId="{62841829-B99A-4B24-AB6A-EA3F10E5A3A5}" type="presOf" srcId="{41711C47-7FFC-431F-A3DE-85155B9C0FC2}" destId="{F2450944-F818-4386-B54D-E6AF30460FCF}" srcOrd="0" destOrd="0" presId="urn:microsoft.com/office/officeart/2005/8/layout/radial1"/>
    <dgm:cxn modelId="{CE4A0370-2F38-497C-A77B-B2EFD59D1599}" type="presOf" srcId="{E4026466-3F4D-45A5-A261-75AE4C211F99}" destId="{D0018A14-0FBF-41AF-9A34-FFAC48220DC0}" srcOrd="0" destOrd="0" presId="urn:microsoft.com/office/officeart/2005/8/layout/radial1"/>
    <dgm:cxn modelId="{CFD37F89-401F-45F6-8ABE-B3D4B66134BE}" type="presOf" srcId="{E2BCEEFE-369D-49DF-8E53-914B0255CE91}" destId="{18C000BD-CF77-4D47-9A0D-89F9ED745834}" srcOrd="1" destOrd="0" presId="urn:microsoft.com/office/officeart/2005/8/layout/radial1"/>
    <dgm:cxn modelId="{B6B36217-B521-49CD-9AB7-501CF2619E13}" srcId="{00FDAC7F-892F-4915-875A-BC366AC4F1CD}" destId="{186E220A-65DC-4154-8C9F-A3CF4B64AD47}" srcOrd="4" destOrd="0" parTransId="{75E2019C-7F68-4335-99E8-6D28A8889804}" sibTransId="{51FEFC34-712D-4C5F-AC8C-2C4FCFCCE102}"/>
    <dgm:cxn modelId="{7CA90CA0-AC6E-4F64-A06C-86CEE5167574}" type="presOf" srcId="{BBD66D87-18A9-4807-BE8E-4C23063FC7E1}" destId="{4261CF46-D262-419F-BF2C-0DB8A4A02436}" srcOrd="0" destOrd="0" presId="urn:microsoft.com/office/officeart/2005/8/layout/radial1"/>
    <dgm:cxn modelId="{68542F2E-B3C0-4E39-8146-A5F7C90BD3AB}" type="presParOf" srcId="{050E9898-D2EC-409D-AD54-02E5D577DC22}" destId="{355C93BC-CBED-4DF3-BF20-E5AFD8471CDB}" srcOrd="0" destOrd="0" presId="urn:microsoft.com/office/officeart/2005/8/layout/radial1"/>
    <dgm:cxn modelId="{DF5FB88C-14A1-4D0E-AC43-BA35BAE3BD13}" type="presParOf" srcId="{050E9898-D2EC-409D-AD54-02E5D577DC22}" destId="{D0018A14-0FBF-41AF-9A34-FFAC48220DC0}" srcOrd="1" destOrd="0" presId="urn:microsoft.com/office/officeart/2005/8/layout/radial1"/>
    <dgm:cxn modelId="{4BEC830D-E518-4099-85AE-F2E670048265}" type="presParOf" srcId="{D0018A14-0FBF-41AF-9A34-FFAC48220DC0}" destId="{5994D452-80B3-4128-999F-32A05AAD9F99}" srcOrd="0" destOrd="0" presId="urn:microsoft.com/office/officeart/2005/8/layout/radial1"/>
    <dgm:cxn modelId="{DA07CF7A-98D7-4C63-B488-AAF47FBA8904}" type="presParOf" srcId="{050E9898-D2EC-409D-AD54-02E5D577DC22}" destId="{A9EB4AF6-1AF8-4FDD-A725-2D75F26C2640}" srcOrd="2" destOrd="0" presId="urn:microsoft.com/office/officeart/2005/8/layout/radial1"/>
    <dgm:cxn modelId="{1AFE62AD-B7D6-425D-9A72-ACB0B90144AA}" type="presParOf" srcId="{050E9898-D2EC-409D-AD54-02E5D577DC22}" destId="{0EE161E9-1FE2-4D7C-897D-19F6A1566551}" srcOrd="3" destOrd="0" presId="urn:microsoft.com/office/officeart/2005/8/layout/radial1"/>
    <dgm:cxn modelId="{95E9D993-55A6-469A-8D84-474C44C7B197}" type="presParOf" srcId="{0EE161E9-1FE2-4D7C-897D-19F6A1566551}" destId="{18C000BD-CF77-4D47-9A0D-89F9ED745834}" srcOrd="0" destOrd="0" presId="urn:microsoft.com/office/officeart/2005/8/layout/radial1"/>
    <dgm:cxn modelId="{BD0C0F33-A58E-408F-B074-F87350D7AA80}" type="presParOf" srcId="{050E9898-D2EC-409D-AD54-02E5D577DC22}" destId="{84CCEF2D-78E7-472C-97B6-D60E40CF54A2}" srcOrd="4" destOrd="0" presId="urn:microsoft.com/office/officeart/2005/8/layout/radial1"/>
    <dgm:cxn modelId="{FF157636-F912-4CDB-8F98-386AD4E9A707}" type="presParOf" srcId="{050E9898-D2EC-409D-AD54-02E5D577DC22}" destId="{4261CF46-D262-419F-BF2C-0DB8A4A02436}" srcOrd="5" destOrd="0" presId="urn:microsoft.com/office/officeart/2005/8/layout/radial1"/>
    <dgm:cxn modelId="{4B23D3C9-4150-4C03-B287-6DF20FF33A8F}" type="presParOf" srcId="{4261CF46-D262-419F-BF2C-0DB8A4A02436}" destId="{55AD19DD-565F-4FD8-84E7-96032105230B}" srcOrd="0" destOrd="0" presId="urn:microsoft.com/office/officeart/2005/8/layout/radial1"/>
    <dgm:cxn modelId="{2A324B99-4BB3-4D1B-8E89-7C982EA8F17C}" type="presParOf" srcId="{050E9898-D2EC-409D-AD54-02E5D577DC22}" destId="{F2450944-F818-4386-B54D-E6AF30460FCF}" srcOrd="6" destOrd="0" presId="urn:microsoft.com/office/officeart/2005/8/layout/radial1"/>
    <dgm:cxn modelId="{16488F8A-FCEE-45F4-9433-BAB393DB9C56}" type="presParOf" srcId="{050E9898-D2EC-409D-AD54-02E5D577DC22}" destId="{7AF9DA82-44F4-40EC-928D-A33CAAD5AB66}" srcOrd="7" destOrd="0" presId="urn:microsoft.com/office/officeart/2005/8/layout/radial1"/>
    <dgm:cxn modelId="{D201525F-FAD8-4DF0-BCD5-AE502EE1A776}" type="presParOf" srcId="{7AF9DA82-44F4-40EC-928D-A33CAAD5AB66}" destId="{058B4D8E-C835-4974-8431-64430DB3A8DA}" srcOrd="0" destOrd="0" presId="urn:microsoft.com/office/officeart/2005/8/layout/radial1"/>
    <dgm:cxn modelId="{B6E766B3-3349-471F-93D7-034F6A23C94B}" type="presParOf" srcId="{050E9898-D2EC-409D-AD54-02E5D577DC22}" destId="{4F375C3F-14FC-4DD5-A737-0F9E96A06FBA}" srcOrd="8" destOrd="0" presId="urn:microsoft.com/office/officeart/2005/8/layout/radial1"/>
    <dgm:cxn modelId="{9F800AF3-7899-4F71-8EB1-8628C1F08945}" type="presParOf" srcId="{050E9898-D2EC-409D-AD54-02E5D577DC22}" destId="{90E1545A-78E4-45CE-BBBF-B37542F4A9F9}" srcOrd="9" destOrd="0" presId="urn:microsoft.com/office/officeart/2005/8/layout/radial1"/>
    <dgm:cxn modelId="{E6A21EF9-6C12-42C0-9998-1D0AE9AC99B2}" type="presParOf" srcId="{90E1545A-78E4-45CE-BBBF-B37542F4A9F9}" destId="{323F16B1-9307-4BBD-84FA-CB4E278C1737}" srcOrd="0" destOrd="0" presId="urn:microsoft.com/office/officeart/2005/8/layout/radial1"/>
    <dgm:cxn modelId="{4030AC5B-A127-4814-B79C-953B7E339AAF}" type="presParOf" srcId="{050E9898-D2EC-409D-AD54-02E5D577DC22}" destId="{15260ED0-63A7-45C7-8016-FF7F347A828A}" srcOrd="10" destOrd="0" presId="urn:microsoft.com/office/officeart/2005/8/layout/radial1"/>
    <dgm:cxn modelId="{4A2CC03D-40B6-4956-AFFC-4DF35AB9435F}" type="presParOf" srcId="{050E9898-D2EC-409D-AD54-02E5D577DC22}" destId="{1A68DFBC-C29A-4DDA-A013-15C16675BFDB}" srcOrd="11" destOrd="0" presId="urn:microsoft.com/office/officeart/2005/8/layout/radial1"/>
    <dgm:cxn modelId="{7224E4BE-27F1-4114-8F4B-89CB5D468CB2}" type="presParOf" srcId="{1A68DFBC-C29A-4DDA-A013-15C16675BFDB}" destId="{C8A85085-FF7F-436C-A68F-718E5007B8F7}" srcOrd="0" destOrd="0" presId="urn:microsoft.com/office/officeart/2005/8/layout/radial1"/>
    <dgm:cxn modelId="{1D42BA7D-AB5B-49B7-8D89-22E7FC2B4557}" type="presParOf" srcId="{050E9898-D2EC-409D-AD54-02E5D577DC22}" destId="{E40235D9-538E-4315-854E-9982D6DD7880}" srcOrd="12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BCFA1-E5B3-44F8-9E30-4B2E33CAF0B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620E268-FD23-423E-BBB5-1EC53F6114CC}">
      <dgm:prSet custT="1"/>
      <dgm:spPr>
        <a:solidFill>
          <a:srgbClr val="FF5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Single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construction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25012C32-F408-4FB7-A0E6-68BE35BCD729}" type="parTrans" cxnId="{97216A76-1711-4C2E-BEA4-6FA4600AB5EB}">
      <dgm:prSet/>
      <dgm:spPr/>
      <dgm:t>
        <a:bodyPr/>
        <a:lstStyle/>
        <a:p>
          <a:endParaRPr lang="it-IT" sz="1800">
            <a:solidFill>
              <a:schemeClr val="bg1"/>
            </a:solidFill>
          </a:endParaRPr>
        </a:p>
      </dgm:t>
    </dgm:pt>
    <dgm:pt modelId="{6B892031-02F1-474A-9CF4-771C916DB589}" type="sibTrans" cxnId="{97216A76-1711-4C2E-BEA4-6FA4600AB5EB}">
      <dgm:prSet/>
      <dgm:spPr/>
      <dgm:t>
        <a:bodyPr/>
        <a:lstStyle/>
        <a:p>
          <a:endParaRPr lang="it-IT" sz="1800">
            <a:solidFill>
              <a:schemeClr val="bg1"/>
            </a:solidFill>
          </a:endParaRPr>
        </a:p>
      </dgm:t>
    </dgm:pt>
    <dgm:pt modelId="{31AD4042-B1C6-448A-AB6C-44E92FDE8D64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Aggregate</a:t>
          </a:r>
        </a:p>
      </dgm:t>
    </dgm:pt>
    <dgm:pt modelId="{0753E509-FA42-49BD-A318-3847CF58095E}" type="parTrans" cxnId="{C77A0114-BD31-41CA-A343-26E3F580F2FD}">
      <dgm:prSet/>
      <dgm:spPr/>
      <dgm:t>
        <a:bodyPr/>
        <a:lstStyle/>
        <a:p>
          <a:endParaRPr lang="it-IT" sz="1800">
            <a:solidFill>
              <a:schemeClr val="bg1"/>
            </a:solidFill>
          </a:endParaRPr>
        </a:p>
      </dgm:t>
    </dgm:pt>
    <dgm:pt modelId="{2ECE27C6-A0CF-4E52-8BF7-5494D7BF36D3}" type="sibTrans" cxnId="{C77A0114-BD31-41CA-A343-26E3F580F2FD}">
      <dgm:prSet/>
      <dgm:spPr/>
      <dgm:t>
        <a:bodyPr/>
        <a:lstStyle/>
        <a:p>
          <a:endParaRPr lang="it-IT" sz="1800">
            <a:solidFill>
              <a:schemeClr val="bg1"/>
            </a:solidFill>
          </a:endParaRPr>
        </a:p>
      </dgm:t>
    </dgm:pt>
    <dgm:pt modelId="{4F979EEF-00CC-4C84-B8F1-C2B98BFFC2B0}">
      <dgm:prSet custT="1"/>
      <dgm:spPr>
        <a:solidFill>
          <a:srgbClr val="CC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District</a:t>
          </a:r>
        </a:p>
      </dgm:t>
    </dgm:pt>
    <dgm:pt modelId="{4A454523-D832-4603-A76B-D96BC85B49BA}" type="parTrans" cxnId="{E74C9ACE-40A6-4D9D-82A7-BC26C8DCEF00}">
      <dgm:prSet/>
      <dgm:spPr/>
      <dgm:t>
        <a:bodyPr/>
        <a:lstStyle/>
        <a:p>
          <a:endParaRPr lang="it-IT" sz="1800">
            <a:solidFill>
              <a:schemeClr val="bg1"/>
            </a:solidFill>
          </a:endParaRPr>
        </a:p>
      </dgm:t>
    </dgm:pt>
    <dgm:pt modelId="{693CFD4C-6171-4EED-8636-53C28E90FF14}" type="sibTrans" cxnId="{E74C9ACE-40A6-4D9D-82A7-BC26C8DCEF00}">
      <dgm:prSet/>
      <dgm:spPr/>
      <dgm:t>
        <a:bodyPr/>
        <a:lstStyle/>
        <a:p>
          <a:endParaRPr lang="it-IT" sz="1800">
            <a:solidFill>
              <a:schemeClr val="bg1"/>
            </a:solidFill>
          </a:endParaRPr>
        </a:p>
      </dgm:t>
    </dgm:pt>
    <dgm:pt modelId="{AFC24B97-9D55-4416-9A75-C7A6A0708ABB}">
      <dgm:prSet custT="1"/>
      <dgm:spPr>
        <a:solidFill>
          <a:srgbClr val="99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Regional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CEE547C6-D139-436A-B627-F436D95C2DEB}" type="parTrans" cxnId="{8763B73D-2F1D-465D-9D35-E3BC10BCA3B1}">
      <dgm:prSet/>
      <dgm:spPr/>
      <dgm:t>
        <a:bodyPr/>
        <a:lstStyle/>
        <a:p>
          <a:endParaRPr lang="it-IT" sz="1800">
            <a:solidFill>
              <a:schemeClr val="bg1"/>
            </a:solidFill>
          </a:endParaRPr>
        </a:p>
      </dgm:t>
    </dgm:pt>
    <dgm:pt modelId="{F7479700-5E86-48E3-BD4A-F2B901665DDC}" type="sibTrans" cxnId="{8763B73D-2F1D-465D-9D35-E3BC10BCA3B1}">
      <dgm:prSet/>
      <dgm:spPr/>
      <dgm:t>
        <a:bodyPr/>
        <a:lstStyle/>
        <a:p>
          <a:endParaRPr lang="it-IT" sz="1800">
            <a:solidFill>
              <a:schemeClr val="bg1"/>
            </a:solidFill>
          </a:endParaRPr>
        </a:p>
      </dgm:t>
    </dgm:pt>
    <dgm:pt modelId="{E58C1FBB-FF6C-4699-82B6-589BDA1516C4}" type="pres">
      <dgm:prSet presAssocID="{8E3BCFA1-E5B3-44F8-9E30-4B2E33CAF0BC}" presName="Name0" presStyleCnt="0">
        <dgm:presLayoutVars>
          <dgm:dir/>
          <dgm:animLvl val="lvl"/>
          <dgm:resizeHandles val="exact"/>
        </dgm:presLayoutVars>
      </dgm:prSet>
      <dgm:spPr/>
    </dgm:pt>
    <dgm:pt modelId="{9656213C-59AC-4E09-A8DC-60AFE2166E36}" type="pres">
      <dgm:prSet presAssocID="{0620E268-FD23-423E-BBB5-1EC53F6114CC}" presName="Name8" presStyleCnt="0"/>
      <dgm:spPr/>
    </dgm:pt>
    <dgm:pt modelId="{A71301CB-6E74-41D3-96D5-2F77BEA77A01}" type="pres">
      <dgm:prSet presAssocID="{0620E268-FD23-423E-BBB5-1EC53F6114C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082A2E-A16D-4888-BA64-815FB8E44153}" type="pres">
      <dgm:prSet presAssocID="{0620E268-FD23-423E-BBB5-1EC53F6114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97F914-5F2A-4551-BE70-AD1606658DFC}" type="pres">
      <dgm:prSet presAssocID="{31AD4042-B1C6-448A-AB6C-44E92FDE8D64}" presName="Name8" presStyleCnt="0"/>
      <dgm:spPr/>
    </dgm:pt>
    <dgm:pt modelId="{B7F34649-E405-40B8-A9D7-FA9BCF997DED}" type="pres">
      <dgm:prSet presAssocID="{31AD4042-B1C6-448A-AB6C-44E92FDE8D6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273E35-6480-4B08-BDBF-3C45C0C77682}" type="pres">
      <dgm:prSet presAssocID="{31AD4042-B1C6-448A-AB6C-44E92FDE8D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275D16-8CF0-40F4-9FD9-2D5C1A816D90}" type="pres">
      <dgm:prSet presAssocID="{4F979EEF-00CC-4C84-B8F1-C2B98BFFC2B0}" presName="Name8" presStyleCnt="0"/>
      <dgm:spPr/>
    </dgm:pt>
    <dgm:pt modelId="{F85AF87E-DD83-4EE7-8274-8DB5BFE1AE63}" type="pres">
      <dgm:prSet presAssocID="{4F979EEF-00CC-4C84-B8F1-C2B98BFFC2B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3CF2F0-FF21-4D8B-BB7C-8F82E1F9311A}" type="pres">
      <dgm:prSet presAssocID="{4F979EEF-00CC-4C84-B8F1-C2B98BFFC2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026C54-099B-4B3B-BAEB-1575BA562F6A}" type="pres">
      <dgm:prSet presAssocID="{AFC24B97-9D55-4416-9A75-C7A6A0708ABB}" presName="Name8" presStyleCnt="0"/>
      <dgm:spPr/>
    </dgm:pt>
    <dgm:pt modelId="{AF36D3C2-E453-43FA-8235-D71E0DFF0EC0}" type="pres">
      <dgm:prSet presAssocID="{AFC24B97-9D55-4416-9A75-C7A6A0708ABB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F8F037-DE2D-4435-94CA-73817701A594}" type="pres">
      <dgm:prSet presAssocID="{AFC24B97-9D55-4416-9A75-C7A6A0708A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763B73D-2F1D-465D-9D35-E3BC10BCA3B1}" srcId="{8E3BCFA1-E5B3-44F8-9E30-4B2E33CAF0BC}" destId="{AFC24B97-9D55-4416-9A75-C7A6A0708ABB}" srcOrd="3" destOrd="0" parTransId="{CEE547C6-D139-436A-B627-F436D95C2DEB}" sibTransId="{F7479700-5E86-48E3-BD4A-F2B901665DDC}"/>
    <dgm:cxn modelId="{D2495231-40CB-4501-8E95-CB7E4C2A6B49}" type="presOf" srcId="{31AD4042-B1C6-448A-AB6C-44E92FDE8D64}" destId="{B7F34649-E405-40B8-A9D7-FA9BCF997DED}" srcOrd="0" destOrd="0" presId="urn:microsoft.com/office/officeart/2005/8/layout/pyramid1"/>
    <dgm:cxn modelId="{D81FB2A1-7F28-41F0-B8ED-059A421594B0}" type="presOf" srcId="{AFC24B97-9D55-4416-9A75-C7A6A0708ABB}" destId="{76F8F037-DE2D-4435-94CA-73817701A594}" srcOrd="1" destOrd="0" presId="urn:microsoft.com/office/officeart/2005/8/layout/pyramid1"/>
    <dgm:cxn modelId="{AAAB8B9A-BF6B-404A-8DF3-6F811100D6E1}" type="presOf" srcId="{0620E268-FD23-423E-BBB5-1EC53F6114CC}" destId="{11082A2E-A16D-4888-BA64-815FB8E44153}" srcOrd="1" destOrd="0" presId="urn:microsoft.com/office/officeart/2005/8/layout/pyramid1"/>
    <dgm:cxn modelId="{3272C70F-3969-43A0-8E37-29A280894DE8}" type="presOf" srcId="{31AD4042-B1C6-448A-AB6C-44E92FDE8D64}" destId="{79273E35-6480-4B08-BDBF-3C45C0C77682}" srcOrd="1" destOrd="0" presId="urn:microsoft.com/office/officeart/2005/8/layout/pyramid1"/>
    <dgm:cxn modelId="{E20BFBB2-DE22-4A0F-8694-8B8A02147662}" type="presOf" srcId="{0620E268-FD23-423E-BBB5-1EC53F6114CC}" destId="{A71301CB-6E74-41D3-96D5-2F77BEA77A01}" srcOrd="0" destOrd="0" presId="urn:microsoft.com/office/officeart/2005/8/layout/pyramid1"/>
    <dgm:cxn modelId="{38601F19-7B48-4521-AEC3-A8D85038BE8A}" type="presOf" srcId="{4F979EEF-00CC-4C84-B8F1-C2B98BFFC2B0}" destId="{F85AF87E-DD83-4EE7-8274-8DB5BFE1AE63}" srcOrd="0" destOrd="0" presId="urn:microsoft.com/office/officeart/2005/8/layout/pyramid1"/>
    <dgm:cxn modelId="{E74C9ACE-40A6-4D9D-82A7-BC26C8DCEF00}" srcId="{8E3BCFA1-E5B3-44F8-9E30-4B2E33CAF0BC}" destId="{4F979EEF-00CC-4C84-B8F1-C2B98BFFC2B0}" srcOrd="2" destOrd="0" parTransId="{4A454523-D832-4603-A76B-D96BC85B49BA}" sibTransId="{693CFD4C-6171-4EED-8636-53C28E90FF14}"/>
    <dgm:cxn modelId="{C77A0114-BD31-41CA-A343-26E3F580F2FD}" srcId="{8E3BCFA1-E5B3-44F8-9E30-4B2E33CAF0BC}" destId="{31AD4042-B1C6-448A-AB6C-44E92FDE8D64}" srcOrd="1" destOrd="0" parTransId="{0753E509-FA42-49BD-A318-3847CF58095E}" sibTransId="{2ECE27C6-A0CF-4E52-8BF7-5494D7BF36D3}"/>
    <dgm:cxn modelId="{7E6E7593-FB84-4DD1-9DAE-8FF653E0173D}" type="presOf" srcId="{8E3BCFA1-E5B3-44F8-9E30-4B2E33CAF0BC}" destId="{E58C1FBB-FF6C-4699-82B6-589BDA1516C4}" srcOrd="0" destOrd="0" presId="urn:microsoft.com/office/officeart/2005/8/layout/pyramid1"/>
    <dgm:cxn modelId="{97216A76-1711-4C2E-BEA4-6FA4600AB5EB}" srcId="{8E3BCFA1-E5B3-44F8-9E30-4B2E33CAF0BC}" destId="{0620E268-FD23-423E-BBB5-1EC53F6114CC}" srcOrd="0" destOrd="0" parTransId="{25012C32-F408-4FB7-A0E6-68BE35BCD729}" sibTransId="{6B892031-02F1-474A-9CF4-771C916DB589}"/>
    <dgm:cxn modelId="{9BF374EB-875F-4CE7-9E39-3DBEFA2EC90F}" type="presOf" srcId="{AFC24B97-9D55-4416-9A75-C7A6A0708ABB}" destId="{AF36D3C2-E453-43FA-8235-D71E0DFF0EC0}" srcOrd="0" destOrd="0" presId="urn:microsoft.com/office/officeart/2005/8/layout/pyramid1"/>
    <dgm:cxn modelId="{8F0799D9-607B-4160-938D-868F657340CA}" type="presOf" srcId="{4F979EEF-00CC-4C84-B8F1-C2B98BFFC2B0}" destId="{423CF2F0-FF21-4D8B-BB7C-8F82E1F9311A}" srcOrd="1" destOrd="0" presId="urn:microsoft.com/office/officeart/2005/8/layout/pyramid1"/>
    <dgm:cxn modelId="{8BE559A6-569E-42BE-B4ED-658CE5641E18}" type="presParOf" srcId="{E58C1FBB-FF6C-4699-82B6-589BDA1516C4}" destId="{9656213C-59AC-4E09-A8DC-60AFE2166E36}" srcOrd="0" destOrd="0" presId="urn:microsoft.com/office/officeart/2005/8/layout/pyramid1"/>
    <dgm:cxn modelId="{FB471283-B0A0-4D02-B46F-57A1A4D422F8}" type="presParOf" srcId="{9656213C-59AC-4E09-A8DC-60AFE2166E36}" destId="{A71301CB-6E74-41D3-96D5-2F77BEA77A01}" srcOrd="0" destOrd="0" presId="urn:microsoft.com/office/officeart/2005/8/layout/pyramid1"/>
    <dgm:cxn modelId="{1C9A756F-0D6D-479E-BA36-801C223BAA7D}" type="presParOf" srcId="{9656213C-59AC-4E09-A8DC-60AFE2166E36}" destId="{11082A2E-A16D-4888-BA64-815FB8E44153}" srcOrd="1" destOrd="0" presId="urn:microsoft.com/office/officeart/2005/8/layout/pyramid1"/>
    <dgm:cxn modelId="{42DDCE71-052D-4603-9582-BF214A755F3E}" type="presParOf" srcId="{E58C1FBB-FF6C-4699-82B6-589BDA1516C4}" destId="{6097F914-5F2A-4551-BE70-AD1606658DFC}" srcOrd="1" destOrd="0" presId="urn:microsoft.com/office/officeart/2005/8/layout/pyramid1"/>
    <dgm:cxn modelId="{7CDDCABD-F78F-4E27-8F60-3FD16D64FB86}" type="presParOf" srcId="{6097F914-5F2A-4551-BE70-AD1606658DFC}" destId="{B7F34649-E405-40B8-A9D7-FA9BCF997DED}" srcOrd="0" destOrd="0" presId="urn:microsoft.com/office/officeart/2005/8/layout/pyramid1"/>
    <dgm:cxn modelId="{CF7DD9B0-2D56-475F-94BB-39180FD63341}" type="presParOf" srcId="{6097F914-5F2A-4551-BE70-AD1606658DFC}" destId="{79273E35-6480-4B08-BDBF-3C45C0C77682}" srcOrd="1" destOrd="0" presId="urn:microsoft.com/office/officeart/2005/8/layout/pyramid1"/>
    <dgm:cxn modelId="{432A4725-9F25-4A90-B459-A095E736E941}" type="presParOf" srcId="{E58C1FBB-FF6C-4699-82B6-589BDA1516C4}" destId="{EA275D16-8CF0-40F4-9FD9-2D5C1A816D90}" srcOrd="2" destOrd="0" presId="urn:microsoft.com/office/officeart/2005/8/layout/pyramid1"/>
    <dgm:cxn modelId="{0E99B98D-178E-44AF-847F-E20EB0CC0937}" type="presParOf" srcId="{EA275D16-8CF0-40F4-9FD9-2D5C1A816D90}" destId="{F85AF87E-DD83-4EE7-8274-8DB5BFE1AE63}" srcOrd="0" destOrd="0" presId="urn:microsoft.com/office/officeart/2005/8/layout/pyramid1"/>
    <dgm:cxn modelId="{631E129D-EABD-4E99-BAA6-4BAB9934CC1B}" type="presParOf" srcId="{EA275D16-8CF0-40F4-9FD9-2D5C1A816D90}" destId="{423CF2F0-FF21-4D8B-BB7C-8F82E1F9311A}" srcOrd="1" destOrd="0" presId="urn:microsoft.com/office/officeart/2005/8/layout/pyramid1"/>
    <dgm:cxn modelId="{02202B11-21F0-406A-995A-F092F5603D96}" type="presParOf" srcId="{E58C1FBB-FF6C-4699-82B6-589BDA1516C4}" destId="{03026C54-099B-4B3B-BAEB-1575BA562F6A}" srcOrd="3" destOrd="0" presId="urn:microsoft.com/office/officeart/2005/8/layout/pyramid1"/>
    <dgm:cxn modelId="{BCBD2711-3CB0-4A4A-933A-1EEAF1F33469}" type="presParOf" srcId="{03026C54-099B-4B3B-BAEB-1575BA562F6A}" destId="{AF36D3C2-E453-43FA-8235-D71E0DFF0EC0}" srcOrd="0" destOrd="0" presId="urn:microsoft.com/office/officeart/2005/8/layout/pyramid1"/>
    <dgm:cxn modelId="{BD7C450D-6A95-4C88-9E5C-4C9EA802804A}" type="presParOf" srcId="{03026C54-099B-4B3B-BAEB-1575BA562F6A}" destId="{76F8F037-DE2D-4435-94CA-73817701A5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CB32D9-62FA-4488-9FD3-24E94D26D6E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B74748E5-C15F-4599-A381-F757AD8516D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Management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of the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emergency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A8451B2-F57C-4780-A430-2B571900466E}" type="parTrans" cxnId="{7215077B-E328-4403-8981-72983BC92DB8}">
      <dgm:prSet/>
      <dgm:spPr/>
      <dgm:t>
        <a:bodyPr/>
        <a:lstStyle/>
        <a:p>
          <a:endParaRPr lang="it-IT" sz="1800"/>
        </a:p>
      </dgm:t>
    </dgm:pt>
    <dgm:pt modelId="{B8055116-9B4E-4DEE-8B6E-849FF24DF8FC}" type="sibTrans" cxnId="{7215077B-E328-4403-8981-72983BC92DB8}">
      <dgm:prSet/>
      <dgm:spPr>
        <a:solidFill>
          <a:srgbClr val="FF3300"/>
        </a:solidFill>
      </dgm:spPr>
      <dgm:t>
        <a:bodyPr/>
        <a:lstStyle/>
        <a:p>
          <a:endParaRPr lang="it-IT" sz="1800"/>
        </a:p>
      </dgm:t>
    </dgm:pt>
    <dgm:pt modelId="{C5E9D75F-ADC3-477F-9AE6-35B444666F6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Medicine of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en-US" sz="1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catastrophs</a:t>
          </a:r>
          <a:endParaRPr kumimoji="0" lang="en-US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097C9AE-D2E1-4F60-91D3-028FBFC2A50F}" type="parTrans" cxnId="{A6A68C3A-7869-439D-9310-2656F78E15B1}">
      <dgm:prSet/>
      <dgm:spPr/>
      <dgm:t>
        <a:bodyPr/>
        <a:lstStyle/>
        <a:p>
          <a:endParaRPr lang="it-IT" sz="1800"/>
        </a:p>
      </dgm:t>
    </dgm:pt>
    <dgm:pt modelId="{AAE81C43-3A25-4550-B122-2C313E30A1DB}" type="sibTrans" cxnId="{A6A68C3A-7869-439D-9310-2656F78E15B1}">
      <dgm:prSet/>
      <dgm:spPr>
        <a:solidFill>
          <a:srgbClr val="CC0000"/>
        </a:solidFill>
      </dgm:spPr>
      <dgm:t>
        <a:bodyPr/>
        <a:lstStyle/>
        <a:p>
          <a:endParaRPr lang="it-IT" sz="1800"/>
        </a:p>
      </dgm:t>
    </dgm:pt>
    <dgm:pt modelId="{98A9352C-7AE3-49E9-8CA5-11438004162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Mitigation</a:t>
          </a:r>
          <a:endPara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DBEE333-6F29-45FB-8D14-928D67EFD95D}" type="parTrans" cxnId="{D0C3929D-BB90-4C52-BC69-AE26E84812C9}">
      <dgm:prSet/>
      <dgm:spPr/>
      <dgm:t>
        <a:bodyPr/>
        <a:lstStyle/>
        <a:p>
          <a:endParaRPr lang="it-IT" sz="1800"/>
        </a:p>
      </dgm:t>
    </dgm:pt>
    <dgm:pt modelId="{63836AEF-45AE-470D-9C03-0BCE39001E41}" type="sibTrans" cxnId="{D0C3929D-BB90-4C52-BC69-AE26E84812C9}">
      <dgm:prSet/>
      <dgm:spPr>
        <a:solidFill>
          <a:srgbClr val="990000"/>
        </a:solidFill>
      </dgm:spPr>
      <dgm:t>
        <a:bodyPr/>
        <a:lstStyle/>
        <a:p>
          <a:endParaRPr lang="it-IT" sz="1800"/>
        </a:p>
      </dgm:t>
    </dgm:pt>
    <dgm:pt modelId="{4CDE8E63-00D3-4B31-9B63-9A07D5E5753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Robustness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based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design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F6545B8-BCDD-4BB5-8ED1-9A4858A71733}" type="parTrans" cxnId="{CE65E8B2-0F9A-434A-B955-3A7F2A062880}">
      <dgm:prSet/>
      <dgm:spPr/>
      <dgm:t>
        <a:bodyPr/>
        <a:lstStyle/>
        <a:p>
          <a:endParaRPr lang="it-IT" sz="1800"/>
        </a:p>
      </dgm:t>
    </dgm:pt>
    <dgm:pt modelId="{02C2015A-95CC-4311-A5F4-197C3FAA7038}" type="sibTrans" cxnId="{CE65E8B2-0F9A-434A-B955-3A7F2A062880}">
      <dgm:prSet/>
      <dgm:spPr>
        <a:solidFill>
          <a:srgbClr val="FF6600"/>
        </a:solidFill>
      </dgm:spPr>
      <dgm:t>
        <a:bodyPr/>
        <a:lstStyle/>
        <a:p>
          <a:endParaRPr lang="it-IT" sz="1800"/>
        </a:p>
      </dgm:t>
    </dgm:pt>
    <dgm:pt modelId="{96FED0A2-992A-434D-9916-A5BC366A933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Vulnerability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0E6A65C-04B5-49BC-8E66-0CD538A61B0D}" type="parTrans" cxnId="{CB13875C-D137-46E2-A3EB-FD868709EAE4}">
      <dgm:prSet/>
      <dgm:spPr/>
      <dgm:t>
        <a:bodyPr/>
        <a:lstStyle/>
        <a:p>
          <a:endParaRPr lang="it-IT" sz="1800"/>
        </a:p>
      </dgm:t>
    </dgm:pt>
    <dgm:pt modelId="{EC9701FF-2A7F-4355-AB3F-D868BE51206D}" type="sibTrans" cxnId="{CB13875C-D137-46E2-A3EB-FD868709EAE4}">
      <dgm:prSet/>
      <dgm:spPr>
        <a:solidFill>
          <a:srgbClr val="FF5050"/>
        </a:solidFill>
      </dgm:spPr>
      <dgm:t>
        <a:bodyPr/>
        <a:lstStyle/>
        <a:p>
          <a:endParaRPr lang="it-IT" sz="1800"/>
        </a:p>
      </dgm:t>
    </dgm:pt>
    <dgm:pt modelId="{74303C62-0948-4ABA-B773-6B7202A9BBDF}" type="pres">
      <dgm:prSet presAssocID="{A6CB32D9-62FA-4488-9FD3-24E94D26D6E9}" presName="cycle" presStyleCnt="0">
        <dgm:presLayoutVars>
          <dgm:dir/>
          <dgm:resizeHandles val="exact"/>
        </dgm:presLayoutVars>
      </dgm:prSet>
      <dgm:spPr/>
    </dgm:pt>
    <dgm:pt modelId="{63CE5A08-4E2D-4BDF-A989-1B5EAC677370}" type="pres">
      <dgm:prSet presAssocID="{B74748E5-C15F-4599-A381-F757AD8516DE}" presName="dummy" presStyleCnt="0"/>
      <dgm:spPr/>
    </dgm:pt>
    <dgm:pt modelId="{CEA7B9F4-17A3-4708-88B6-A621B1284D1B}" type="pres">
      <dgm:prSet presAssocID="{B74748E5-C15F-4599-A381-F757AD8516DE}" presName="node" presStyleLbl="revTx" presStyleIdx="0" presStyleCnt="5" custScaleX="159601" custRadScaleRad="97955" custRadScaleInc="-69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78D086-67A5-44E9-9839-7A4FD5ED5320}" type="pres">
      <dgm:prSet presAssocID="{B8055116-9B4E-4DEE-8B6E-849FF24DF8FC}" presName="sibTrans" presStyleLbl="node1" presStyleIdx="0" presStyleCnt="5"/>
      <dgm:spPr/>
      <dgm:t>
        <a:bodyPr/>
        <a:lstStyle/>
        <a:p>
          <a:endParaRPr lang="it-IT"/>
        </a:p>
      </dgm:t>
    </dgm:pt>
    <dgm:pt modelId="{817CF0C2-92D5-4454-916C-2C1AAAD71A88}" type="pres">
      <dgm:prSet presAssocID="{C5E9D75F-ADC3-477F-9AE6-35B444666F62}" presName="dummy" presStyleCnt="0"/>
      <dgm:spPr/>
    </dgm:pt>
    <dgm:pt modelId="{3634A6F6-5505-4435-A4EB-6E72E0C88776}" type="pres">
      <dgm:prSet presAssocID="{C5E9D75F-ADC3-477F-9AE6-35B444666F62}" presName="node" presStyleLbl="revTx" presStyleIdx="1" presStyleCnt="5" custScaleX="1365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767341-C624-4316-A508-C93A37855406}" type="pres">
      <dgm:prSet presAssocID="{AAE81C43-3A25-4550-B122-2C313E30A1DB}" presName="sibTrans" presStyleLbl="node1" presStyleIdx="1" presStyleCnt="5"/>
      <dgm:spPr/>
      <dgm:t>
        <a:bodyPr/>
        <a:lstStyle/>
        <a:p>
          <a:endParaRPr lang="it-IT"/>
        </a:p>
      </dgm:t>
    </dgm:pt>
    <dgm:pt modelId="{914DF6C5-F245-4777-98C1-14A07BA5875B}" type="pres">
      <dgm:prSet presAssocID="{98A9352C-7AE3-49E9-8CA5-114380041628}" presName="dummy" presStyleCnt="0"/>
      <dgm:spPr/>
    </dgm:pt>
    <dgm:pt modelId="{1692AAFE-E4A2-43A9-87F2-4B2A58A94B04}" type="pres">
      <dgm:prSet presAssocID="{98A9352C-7AE3-49E9-8CA5-114380041628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53AFDC-4AFB-4355-ABC7-02506F6F24C0}" type="pres">
      <dgm:prSet presAssocID="{63836AEF-45AE-470D-9C03-0BCE39001E41}" presName="sibTrans" presStyleLbl="node1" presStyleIdx="2" presStyleCnt="5"/>
      <dgm:spPr/>
      <dgm:t>
        <a:bodyPr/>
        <a:lstStyle/>
        <a:p>
          <a:endParaRPr lang="it-IT"/>
        </a:p>
      </dgm:t>
    </dgm:pt>
    <dgm:pt modelId="{FA81BF9D-6A21-4AC8-AE7B-C394CB011A13}" type="pres">
      <dgm:prSet presAssocID="{4CDE8E63-00D3-4B31-9B63-9A07D5E5753B}" presName="dummy" presStyleCnt="0"/>
      <dgm:spPr/>
    </dgm:pt>
    <dgm:pt modelId="{1C6EBC16-4D9D-411E-85C8-8091188437E7}" type="pres">
      <dgm:prSet presAssocID="{4CDE8E63-00D3-4B31-9B63-9A07D5E5753B}" presName="node" presStyleLbl="revTx" presStyleIdx="3" presStyleCnt="5" custScaleX="1182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752D67-A4DE-4AAC-B217-610274AADCDF}" type="pres">
      <dgm:prSet presAssocID="{02C2015A-95CC-4311-A5F4-197C3FAA7038}" presName="sibTrans" presStyleLbl="node1" presStyleIdx="3" presStyleCnt="5"/>
      <dgm:spPr/>
      <dgm:t>
        <a:bodyPr/>
        <a:lstStyle/>
        <a:p>
          <a:endParaRPr lang="it-IT"/>
        </a:p>
      </dgm:t>
    </dgm:pt>
    <dgm:pt modelId="{EE4BA77E-B082-4C31-ACF9-6E13B8E8DDAB}" type="pres">
      <dgm:prSet presAssocID="{96FED0A2-992A-434D-9916-A5BC366A9337}" presName="dummy" presStyleCnt="0"/>
      <dgm:spPr/>
    </dgm:pt>
    <dgm:pt modelId="{A25AA236-38D2-4577-81DC-FFE5B97C6E4E}" type="pres">
      <dgm:prSet presAssocID="{96FED0A2-992A-434D-9916-A5BC366A9337}" presName="node" presStyleLbl="revTx" presStyleIdx="4" presStyleCnt="5" custScaleX="1350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A5E7AE-4FE3-464C-A1E2-E3211EC2F793}" type="pres">
      <dgm:prSet presAssocID="{EC9701FF-2A7F-4355-AB3F-D868BE51206D}" presName="sibTrans" presStyleLbl="node1" presStyleIdx="4" presStyleCnt="5"/>
      <dgm:spPr/>
      <dgm:t>
        <a:bodyPr/>
        <a:lstStyle/>
        <a:p>
          <a:endParaRPr lang="it-IT"/>
        </a:p>
      </dgm:t>
    </dgm:pt>
  </dgm:ptLst>
  <dgm:cxnLst>
    <dgm:cxn modelId="{5E7DCF17-0E56-481D-AFED-83D42591732A}" type="presOf" srcId="{02C2015A-95CC-4311-A5F4-197C3FAA7038}" destId="{62752D67-A4DE-4AAC-B217-610274AADCDF}" srcOrd="0" destOrd="0" presId="urn:microsoft.com/office/officeart/2005/8/layout/cycle1"/>
    <dgm:cxn modelId="{904AC55C-E9A7-41B6-B97E-3AAC77CC6E07}" type="presOf" srcId="{63836AEF-45AE-470D-9C03-0BCE39001E41}" destId="{0453AFDC-4AFB-4355-ABC7-02506F6F24C0}" srcOrd="0" destOrd="0" presId="urn:microsoft.com/office/officeart/2005/8/layout/cycle1"/>
    <dgm:cxn modelId="{D964BF06-9FFE-4BD1-AD43-C0CAB84FE539}" type="presOf" srcId="{96FED0A2-992A-434D-9916-A5BC366A9337}" destId="{A25AA236-38D2-4577-81DC-FFE5B97C6E4E}" srcOrd="0" destOrd="0" presId="urn:microsoft.com/office/officeart/2005/8/layout/cycle1"/>
    <dgm:cxn modelId="{CD785661-DBD1-4D99-BFC5-3786BF0530F1}" type="presOf" srcId="{A6CB32D9-62FA-4488-9FD3-24E94D26D6E9}" destId="{74303C62-0948-4ABA-B773-6B7202A9BBDF}" srcOrd="0" destOrd="0" presId="urn:microsoft.com/office/officeart/2005/8/layout/cycle1"/>
    <dgm:cxn modelId="{7215077B-E328-4403-8981-72983BC92DB8}" srcId="{A6CB32D9-62FA-4488-9FD3-24E94D26D6E9}" destId="{B74748E5-C15F-4599-A381-F757AD8516DE}" srcOrd="0" destOrd="0" parTransId="{FA8451B2-F57C-4780-A430-2B571900466E}" sibTransId="{B8055116-9B4E-4DEE-8B6E-849FF24DF8FC}"/>
    <dgm:cxn modelId="{8E569D2C-670F-42CB-878E-2A7460FECF5F}" type="presOf" srcId="{AAE81C43-3A25-4550-B122-2C313E30A1DB}" destId="{80767341-C624-4316-A508-C93A37855406}" srcOrd="0" destOrd="0" presId="urn:microsoft.com/office/officeart/2005/8/layout/cycle1"/>
    <dgm:cxn modelId="{D0C3929D-BB90-4C52-BC69-AE26E84812C9}" srcId="{A6CB32D9-62FA-4488-9FD3-24E94D26D6E9}" destId="{98A9352C-7AE3-49E9-8CA5-114380041628}" srcOrd="2" destOrd="0" parTransId="{8DBEE333-6F29-45FB-8D14-928D67EFD95D}" sibTransId="{63836AEF-45AE-470D-9C03-0BCE39001E41}"/>
    <dgm:cxn modelId="{A6A68C3A-7869-439D-9310-2656F78E15B1}" srcId="{A6CB32D9-62FA-4488-9FD3-24E94D26D6E9}" destId="{C5E9D75F-ADC3-477F-9AE6-35B444666F62}" srcOrd="1" destOrd="0" parTransId="{6097C9AE-D2E1-4F60-91D3-028FBFC2A50F}" sibTransId="{AAE81C43-3A25-4550-B122-2C313E30A1DB}"/>
    <dgm:cxn modelId="{CE65E8B2-0F9A-434A-B955-3A7F2A062880}" srcId="{A6CB32D9-62FA-4488-9FD3-24E94D26D6E9}" destId="{4CDE8E63-00D3-4B31-9B63-9A07D5E5753B}" srcOrd="3" destOrd="0" parTransId="{5F6545B8-BCDD-4BB5-8ED1-9A4858A71733}" sibTransId="{02C2015A-95CC-4311-A5F4-197C3FAA7038}"/>
    <dgm:cxn modelId="{4F4B3A2B-FEA3-48CC-8BCA-76DD7E352092}" type="presOf" srcId="{C5E9D75F-ADC3-477F-9AE6-35B444666F62}" destId="{3634A6F6-5505-4435-A4EB-6E72E0C88776}" srcOrd="0" destOrd="0" presId="urn:microsoft.com/office/officeart/2005/8/layout/cycle1"/>
    <dgm:cxn modelId="{8475A14E-56D0-4A9E-BDE7-6041611D94BB}" type="presOf" srcId="{B74748E5-C15F-4599-A381-F757AD8516DE}" destId="{CEA7B9F4-17A3-4708-88B6-A621B1284D1B}" srcOrd="0" destOrd="0" presId="urn:microsoft.com/office/officeart/2005/8/layout/cycle1"/>
    <dgm:cxn modelId="{CB13875C-D137-46E2-A3EB-FD868709EAE4}" srcId="{A6CB32D9-62FA-4488-9FD3-24E94D26D6E9}" destId="{96FED0A2-992A-434D-9916-A5BC366A9337}" srcOrd="4" destOrd="0" parTransId="{C0E6A65C-04B5-49BC-8E66-0CD538A61B0D}" sibTransId="{EC9701FF-2A7F-4355-AB3F-D868BE51206D}"/>
    <dgm:cxn modelId="{F4302B23-9747-4676-B0DC-18E6736A33D8}" type="presOf" srcId="{B8055116-9B4E-4DEE-8B6E-849FF24DF8FC}" destId="{DA78D086-67A5-44E9-9839-7A4FD5ED5320}" srcOrd="0" destOrd="0" presId="urn:microsoft.com/office/officeart/2005/8/layout/cycle1"/>
    <dgm:cxn modelId="{AF926213-0FF8-466D-9E3C-F141E7F7CD63}" type="presOf" srcId="{98A9352C-7AE3-49E9-8CA5-114380041628}" destId="{1692AAFE-E4A2-43A9-87F2-4B2A58A94B04}" srcOrd="0" destOrd="0" presId="urn:microsoft.com/office/officeart/2005/8/layout/cycle1"/>
    <dgm:cxn modelId="{FEF07AC2-EFC0-4C2E-838F-0203DC99ADD0}" type="presOf" srcId="{4CDE8E63-00D3-4B31-9B63-9A07D5E5753B}" destId="{1C6EBC16-4D9D-411E-85C8-8091188437E7}" srcOrd="0" destOrd="0" presId="urn:microsoft.com/office/officeart/2005/8/layout/cycle1"/>
    <dgm:cxn modelId="{1CFAF83D-942D-4D77-971F-9EEEA9AFAA14}" type="presOf" srcId="{EC9701FF-2A7F-4355-AB3F-D868BE51206D}" destId="{10A5E7AE-4FE3-464C-A1E2-E3211EC2F793}" srcOrd="0" destOrd="0" presId="urn:microsoft.com/office/officeart/2005/8/layout/cycle1"/>
    <dgm:cxn modelId="{4157E0C5-9E4D-4C91-BC7C-F2DA61A36794}" type="presParOf" srcId="{74303C62-0948-4ABA-B773-6B7202A9BBDF}" destId="{63CE5A08-4E2D-4BDF-A989-1B5EAC677370}" srcOrd="0" destOrd="0" presId="urn:microsoft.com/office/officeart/2005/8/layout/cycle1"/>
    <dgm:cxn modelId="{C8444548-ACE2-4730-9BED-6E1836732ED3}" type="presParOf" srcId="{74303C62-0948-4ABA-B773-6B7202A9BBDF}" destId="{CEA7B9F4-17A3-4708-88B6-A621B1284D1B}" srcOrd="1" destOrd="0" presId="urn:microsoft.com/office/officeart/2005/8/layout/cycle1"/>
    <dgm:cxn modelId="{F2E372F7-D558-44EF-BDF4-D3B112BD144A}" type="presParOf" srcId="{74303C62-0948-4ABA-B773-6B7202A9BBDF}" destId="{DA78D086-67A5-44E9-9839-7A4FD5ED5320}" srcOrd="2" destOrd="0" presId="urn:microsoft.com/office/officeart/2005/8/layout/cycle1"/>
    <dgm:cxn modelId="{6C00FE63-2092-40DD-8EC9-2099080AD91D}" type="presParOf" srcId="{74303C62-0948-4ABA-B773-6B7202A9BBDF}" destId="{817CF0C2-92D5-4454-916C-2C1AAAD71A88}" srcOrd="3" destOrd="0" presId="urn:microsoft.com/office/officeart/2005/8/layout/cycle1"/>
    <dgm:cxn modelId="{8B00A1BF-B156-4A4D-A363-C4B844D7B6DA}" type="presParOf" srcId="{74303C62-0948-4ABA-B773-6B7202A9BBDF}" destId="{3634A6F6-5505-4435-A4EB-6E72E0C88776}" srcOrd="4" destOrd="0" presId="urn:microsoft.com/office/officeart/2005/8/layout/cycle1"/>
    <dgm:cxn modelId="{6B7DEBC9-D2FF-4661-BC43-DC9365F65F7E}" type="presParOf" srcId="{74303C62-0948-4ABA-B773-6B7202A9BBDF}" destId="{80767341-C624-4316-A508-C93A37855406}" srcOrd="5" destOrd="0" presId="urn:microsoft.com/office/officeart/2005/8/layout/cycle1"/>
    <dgm:cxn modelId="{BD46FD8D-A3AB-4943-BDBC-8EFD4C6122B4}" type="presParOf" srcId="{74303C62-0948-4ABA-B773-6B7202A9BBDF}" destId="{914DF6C5-F245-4777-98C1-14A07BA5875B}" srcOrd="6" destOrd="0" presId="urn:microsoft.com/office/officeart/2005/8/layout/cycle1"/>
    <dgm:cxn modelId="{C887277A-AF46-4D86-B1F8-426FFEE940CB}" type="presParOf" srcId="{74303C62-0948-4ABA-B773-6B7202A9BBDF}" destId="{1692AAFE-E4A2-43A9-87F2-4B2A58A94B04}" srcOrd="7" destOrd="0" presId="urn:microsoft.com/office/officeart/2005/8/layout/cycle1"/>
    <dgm:cxn modelId="{EF79828A-AEDC-476A-8FE9-C2E65E1C0C0F}" type="presParOf" srcId="{74303C62-0948-4ABA-B773-6B7202A9BBDF}" destId="{0453AFDC-4AFB-4355-ABC7-02506F6F24C0}" srcOrd="8" destOrd="0" presId="urn:microsoft.com/office/officeart/2005/8/layout/cycle1"/>
    <dgm:cxn modelId="{6C84936C-4BF9-42C5-BAAA-DF7DF37BD408}" type="presParOf" srcId="{74303C62-0948-4ABA-B773-6B7202A9BBDF}" destId="{FA81BF9D-6A21-4AC8-AE7B-C394CB011A13}" srcOrd="9" destOrd="0" presId="urn:microsoft.com/office/officeart/2005/8/layout/cycle1"/>
    <dgm:cxn modelId="{976F8BC2-DEEC-4ED9-8C2F-25B809A15FED}" type="presParOf" srcId="{74303C62-0948-4ABA-B773-6B7202A9BBDF}" destId="{1C6EBC16-4D9D-411E-85C8-8091188437E7}" srcOrd="10" destOrd="0" presId="urn:microsoft.com/office/officeart/2005/8/layout/cycle1"/>
    <dgm:cxn modelId="{AF9BA4C1-FCAA-412C-8D7D-9C8CC7F4127C}" type="presParOf" srcId="{74303C62-0948-4ABA-B773-6B7202A9BBDF}" destId="{62752D67-A4DE-4AAC-B217-610274AADCDF}" srcOrd="11" destOrd="0" presId="urn:microsoft.com/office/officeart/2005/8/layout/cycle1"/>
    <dgm:cxn modelId="{349EFBDA-BB53-4C0C-96EB-1886031F5467}" type="presParOf" srcId="{74303C62-0948-4ABA-B773-6B7202A9BBDF}" destId="{EE4BA77E-B082-4C31-ACF9-6E13B8E8DDAB}" srcOrd="12" destOrd="0" presId="urn:microsoft.com/office/officeart/2005/8/layout/cycle1"/>
    <dgm:cxn modelId="{CDF786C6-85F1-497E-9284-2B052EEE5EA3}" type="presParOf" srcId="{74303C62-0948-4ABA-B773-6B7202A9BBDF}" destId="{A25AA236-38D2-4577-81DC-FFE5B97C6E4E}" srcOrd="13" destOrd="0" presId="urn:microsoft.com/office/officeart/2005/8/layout/cycle1"/>
    <dgm:cxn modelId="{B1ADBC91-6DCF-400E-A4D2-ACDB905526B6}" type="presParOf" srcId="{74303C62-0948-4ABA-B773-6B7202A9BBDF}" destId="{10A5E7AE-4FE3-464C-A1E2-E3211EC2F79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9AE70F-2A87-4B1E-BFDC-B2C924BCF3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4B875FE-A6C9-4253-A648-D7DE65DA7EA8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Infrastructures</a:t>
          </a: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EBAA87C-F494-4591-B501-1D14D7679716}" type="parTrans" cxnId="{CBC04021-83BC-4C25-A86A-4A12F0DEA71E}">
      <dgm:prSet/>
      <dgm:spPr/>
      <dgm:t>
        <a:bodyPr/>
        <a:lstStyle/>
        <a:p>
          <a:endParaRPr lang="it-IT" sz="1800"/>
        </a:p>
      </dgm:t>
    </dgm:pt>
    <dgm:pt modelId="{34C8E049-8912-4313-BC00-FF37D002F3E0}" type="sibTrans" cxnId="{CBC04021-83BC-4C25-A86A-4A12F0DEA71E}">
      <dgm:prSet/>
      <dgm:spPr/>
      <dgm:t>
        <a:bodyPr/>
        <a:lstStyle/>
        <a:p>
          <a:endParaRPr lang="it-IT" sz="1800"/>
        </a:p>
      </dgm:t>
    </dgm:pt>
    <dgm:pt modelId="{F4C5DE11-7BA4-436F-A82C-8B64AB8CB0DE}">
      <dgm:prSet custT="1"/>
      <dgm:spPr>
        <a:solidFill>
          <a:srgbClr val="FF66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Transportations</a:t>
          </a:r>
          <a:r>
            <a: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gm:t>
    </dgm:pt>
    <dgm:pt modelId="{EAD4F692-C016-41B6-8077-1B58F8F9896D}" type="parTrans" cxnId="{6BBBD260-AECC-444E-A15C-3E9BFD4F372D}">
      <dgm:prSet/>
      <dgm:spPr>
        <a:ln>
          <a:solidFill>
            <a:schemeClr val="bg2"/>
          </a:solidFill>
        </a:ln>
      </dgm:spPr>
      <dgm:t>
        <a:bodyPr/>
        <a:lstStyle/>
        <a:p>
          <a:endParaRPr lang="it-IT" sz="1800"/>
        </a:p>
      </dgm:t>
    </dgm:pt>
    <dgm:pt modelId="{5D267F63-FC38-49DB-91B8-6C4A8504D081}" type="sibTrans" cxnId="{6BBBD260-AECC-444E-A15C-3E9BFD4F372D}">
      <dgm:prSet/>
      <dgm:spPr/>
      <dgm:t>
        <a:bodyPr/>
        <a:lstStyle/>
        <a:p>
          <a:endParaRPr lang="it-IT" sz="1800"/>
        </a:p>
      </dgm:t>
    </dgm:pt>
    <dgm:pt modelId="{188AA4D5-0E1C-4B13-98B8-F6AC9679BC3C}">
      <dgm:prSet custT="1"/>
      <dgm:spPr>
        <a:solidFill>
          <a:srgbClr val="FF66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Roadways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470619A-09A1-4EE6-9E9C-6B5F32936E8C}" type="parTrans" cxnId="{81005992-DA74-42B7-A029-BCBBC9F8F311}">
      <dgm:prSet/>
      <dgm:spPr>
        <a:ln>
          <a:solidFill>
            <a:schemeClr val="bg2"/>
          </a:solidFill>
        </a:ln>
      </dgm:spPr>
      <dgm:t>
        <a:bodyPr/>
        <a:lstStyle/>
        <a:p>
          <a:endParaRPr lang="it-IT" sz="1800"/>
        </a:p>
      </dgm:t>
    </dgm:pt>
    <dgm:pt modelId="{D4000BA7-0FF1-4565-AED1-32D12238D0E4}" type="sibTrans" cxnId="{81005992-DA74-42B7-A029-BCBBC9F8F311}">
      <dgm:prSet/>
      <dgm:spPr/>
      <dgm:t>
        <a:bodyPr/>
        <a:lstStyle/>
        <a:p>
          <a:endParaRPr lang="it-IT" sz="1800"/>
        </a:p>
      </dgm:t>
    </dgm:pt>
    <dgm:pt modelId="{71D98D63-AC5C-4796-BA00-18AECB2A2102}">
      <dgm:prSet custT="1"/>
      <dgm:spPr>
        <a:solidFill>
          <a:srgbClr val="FF66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Railways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1167BD0-2E41-4D3E-BA2F-95D8346B2BD3}" type="parTrans" cxnId="{F560503D-F455-463D-9B88-FD2A57B2B445}">
      <dgm:prSet/>
      <dgm:spPr>
        <a:ln>
          <a:solidFill>
            <a:schemeClr val="bg2"/>
          </a:solidFill>
        </a:ln>
      </dgm:spPr>
      <dgm:t>
        <a:bodyPr/>
        <a:lstStyle/>
        <a:p>
          <a:endParaRPr lang="it-IT" sz="1800"/>
        </a:p>
      </dgm:t>
    </dgm:pt>
    <dgm:pt modelId="{47B7C8F0-6BB1-4227-B848-E89B6A8CB8D4}" type="sibTrans" cxnId="{F560503D-F455-463D-9B88-FD2A57B2B445}">
      <dgm:prSet/>
      <dgm:spPr/>
      <dgm:t>
        <a:bodyPr/>
        <a:lstStyle/>
        <a:p>
          <a:endParaRPr lang="it-IT" sz="1800"/>
        </a:p>
      </dgm:t>
    </dgm:pt>
    <dgm:pt modelId="{47BAA8F2-D142-4D55-BB0F-B8ECA40E0A0B}">
      <dgm:prSet custT="1"/>
      <dgm:spPr>
        <a:solidFill>
          <a:srgbClr val="FF66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Airport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09E259F-79D2-4A17-AED4-BAD17629C1C7}" type="parTrans" cxnId="{25FC33BA-F3CE-4DF1-B3EA-83D64FA4A5AD}">
      <dgm:prSet/>
      <dgm:spPr>
        <a:ln>
          <a:solidFill>
            <a:schemeClr val="bg2"/>
          </a:solidFill>
        </a:ln>
      </dgm:spPr>
      <dgm:t>
        <a:bodyPr/>
        <a:lstStyle/>
        <a:p>
          <a:endParaRPr lang="it-IT" sz="1800"/>
        </a:p>
      </dgm:t>
    </dgm:pt>
    <dgm:pt modelId="{8617877C-4D51-4A84-86EB-656DFF502BFE}" type="sibTrans" cxnId="{25FC33BA-F3CE-4DF1-B3EA-83D64FA4A5AD}">
      <dgm:prSet/>
      <dgm:spPr/>
      <dgm:t>
        <a:bodyPr/>
        <a:lstStyle/>
        <a:p>
          <a:endParaRPr lang="it-IT" sz="1800"/>
        </a:p>
      </dgm:t>
    </dgm:pt>
    <dgm:pt modelId="{708D6BCA-D727-42AB-B378-569B6301649B}">
      <dgm:prSet custT="1"/>
      <dgm:spPr>
        <a:solidFill>
          <a:srgbClr val="FF99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Pipelines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A5F2916-7FC4-485D-BC20-24CBF9F951AD}" type="parTrans" cxnId="{C327E391-FD19-4F53-97A9-D010AF029DAB}">
      <dgm:prSet/>
      <dgm:spPr>
        <a:ln>
          <a:solidFill>
            <a:schemeClr val="bg2"/>
          </a:solidFill>
        </a:ln>
      </dgm:spPr>
      <dgm:t>
        <a:bodyPr/>
        <a:lstStyle/>
        <a:p>
          <a:endParaRPr lang="it-IT" sz="1800"/>
        </a:p>
      </dgm:t>
    </dgm:pt>
    <dgm:pt modelId="{B518627A-B87D-4E5D-8A07-9DBD32370BA0}" type="sibTrans" cxnId="{C327E391-FD19-4F53-97A9-D010AF029DAB}">
      <dgm:prSet/>
      <dgm:spPr/>
      <dgm:t>
        <a:bodyPr/>
        <a:lstStyle/>
        <a:p>
          <a:endParaRPr lang="it-IT" sz="1800"/>
        </a:p>
      </dgm:t>
    </dgm:pt>
    <dgm:pt modelId="{AD09393B-3FDD-4FBF-A55A-02DC900CFCBE}">
      <dgm:prSet custT="1"/>
      <dgm:spPr>
        <a:solidFill>
          <a:srgbClr val="FF99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Oil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E668E22-3224-4EF0-B7C6-5D4AB0C7A567}" type="parTrans" cxnId="{5A31FBAE-FF59-419F-B5AE-84396AE8A5E8}">
      <dgm:prSet/>
      <dgm:spPr>
        <a:ln>
          <a:solidFill>
            <a:schemeClr val="bg2"/>
          </a:solidFill>
        </a:ln>
      </dgm:spPr>
      <dgm:t>
        <a:bodyPr/>
        <a:lstStyle/>
        <a:p>
          <a:endParaRPr lang="it-IT" sz="1800"/>
        </a:p>
      </dgm:t>
    </dgm:pt>
    <dgm:pt modelId="{DB8461B4-42F3-4C1F-BA23-295C854478D2}" type="sibTrans" cxnId="{5A31FBAE-FF59-419F-B5AE-84396AE8A5E8}">
      <dgm:prSet/>
      <dgm:spPr/>
      <dgm:t>
        <a:bodyPr/>
        <a:lstStyle/>
        <a:p>
          <a:endParaRPr lang="it-IT" sz="1800"/>
        </a:p>
      </dgm:t>
    </dgm:pt>
    <dgm:pt modelId="{62AC99F5-255A-4534-A6BC-A28FA8ABC286}">
      <dgm:prSet custT="1"/>
      <dgm:spPr>
        <a:solidFill>
          <a:srgbClr val="FF99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Gas</a:t>
          </a:r>
        </a:p>
      </dgm:t>
    </dgm:pt>
    <dgm:pt modelId="{195D81A8-8007-4E07-A44D-075EAB1FA77D}" type="parTrans" cxnId="{20ABE358-A70A-4C05-B687-4B643B14CC16}">
      <dgm:prSet/>
      <dgm:spPr/>
      <dgm:t>
        <a:bodyPr/>
        <a:lstStyle/>
        <a:p>
          <a:endParaRPr lang="it-IT" sz="1800"/>
        </a:p>
      </dgm:t>
    </dgm:pt>
    <dgm:pt modelId="{3A6997FA-3BE9-4684-BFE0-D73188D494EF}" type="sibTrans" cxnId="{20ABE358-A70A-4C05-B687-4B643B14CC16}">
      <dgm:prSet/>
      <dgm:spPr/>
      <dgm:t>
        <a:bodyPr/>
        <a:lstStyle/>
        <a:p>
          <a:endParaRPr lang="it-IT" sz="1800"/>
        </a:p>
      </dgm:t>
    </dgm:pt>
    <dgm:pt modelId="{B1E0FA82-C95E-4CB7-9232-EB2A859CD0AC}">
      <dgm:prSet custT="1"/>
      <dgm:spPr>
        <a:solidFill>
          <a:srgbClr val="FF99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Water</a:t>
          </a:r>
        </a:p>
      </dgm:t>
    </dgm:pt>
    <dgm:pt modelId="{1DDCAEE3-5AFF-4535-859F-CAAABB44EF0A}" type="parTrans" cxnId="{A91FA30C-020E-484C-B48B-FA5B43C000C7}">
      <dgm:prSet/>
      <dgm:spPr>
        <a:ln>
          <a:solidFill>
            <a:schemeClr val="bg2"/>
          </a:solidFill>
        </a:ln>
      </dgm:spPr>
      <dgm:t>
        <a:bodyPr/>
        <a:lstStyle/>
        <a:p>
          <a:endParaRPr lang="it-IT" sz="1800"/>
        </a:p>
      </dgm:t>
    </dgm:pt>
    <dgm:pt modelId="{B238374E-6FD8-436D-B222-2804276CA8D5}" type="sibTrans" cxnId="{A91FA30C-020E-484C-B48B-FA5B43C000C7}">
      <dgm:prSet/>
      <dgm:spPr/>
      <dgm:t>
        <a:bodyPr/>
        <a:lstStyle/>
        <a:p>
          <a:endParaRPr lang="it-IT" sz="1800"/>
        </a:p>
      </dgm:t>
    </dgm:pt>
    <dgm:pt modelId="{1C81F549-48BD-41B9-BCD1-8D47D1327E6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Telecommunications</a:t>
          </a:r>
          <a:endParaRPr kumimoji="0" lang="it-IT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3F4941A-BA9A-4D83-9B07-3F0E098EE5D5}" type="parTrans" cxnId="{21D3FE6E-625E-4A61-AEE0-10B700EE6933}">
      <dgm:prSet/>
      <dgm:spPr>
        <a:ln>
          <a:solidFill>
            <a:schemeClr val="bg2"/>
          </a:solidFill>
        </a:ln>
      </dgm:spPr>
      <dgm:t>
        <a:bodyPr/>
        <a:lstStyle/>
        <a:p>
          <a:endParaRPr lang="it-IT" sz="1800"/>
        </a:p>
      </dgm:t>
    </dgm:pt>
    <dgm:pt modelId="{E642DCD5-4B3D-444C-A7C9-E90FD7883109}" type="sibTrans" cxnId="{21D3FE6E-625E-4A61-AEE0-10B700EE6933}">
      <dgm:prSet/>
      <dgm:spPr/>
      <dgm:t>
        <a:bodyPr/>
        <a:lstStyle/>
        <a:p>
          <a:endParaRPr lang="it-IT" sz="1800"/>
        </a:p>
      </dgm:t>
    </dgm:pt>
    <dgm:pt modelId="{7F48C654-65DF-4495-ABF7-E2B5E077F6DA}" type="pres">
      <dgm:prSet presAssocID="{989AE70F-2A87-4B1E-BFDC-B2C924BCF3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54A119-DBE9-474C-974C-9D900EE3036C}" type="pres">
      <dgm:prSet presAssocID="{D4B875FE-A6C9-4253-A648-D7DE65DA7EA8}" presName="hierRoot1" presStyleCnt="0">
        <dgm:presLayoutVars>
          <dgm:hierBranch/>
        </dgm:presLayoutVars>
      </dgm:prSet>
      <dgm:spPr/>
    </dgm:pt>
    <dgm:pt modelId="{FAE8296C-8DDE-462D-8518-065DBC2409C9}" type="pres">
      <dgm:prSet presAssocID="{D4B875FE-A6C9-4253-A648-D7DE65DA7EA8}" presName="rootComposite1" presStyleCnt="0"/>
      <dgm:spPr/>
    </dgm:pt>
    <dgm:pt modelId="{038BF1D3-54A9-42F8-B78B-0D9FCACC99DA}" type="pres">
      <dgm:prSet presAssocID="{D4B875FE-A6C9-4253-A648-D7DE65DA7EA8}" presName="rootText1" presStyleLbl="node0" presStyleIdx="0" presStyleCnt="1" custScaleX="2147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F2C0F25-223F-422A-9F7D-0BBAB0C69CC6}" type="pres">
      <dgm:prSet presAssocID="{D4B875FE-A6C9-4253-A648-D7DE65DA7EA8}" presName="rootConnector1" presStyleLbl="node1" presStyleIdx="0" presStyleCnt="0"/>
      <dgm:spPr/>
      <dgm:t>
        <a:bodyPr/>
        <a:lstStyle/>
        <a:p>
          <a:endParaRPr lang="it-IT"/>
        </a:p>
      </dgm:t>
    </dgm:pt>
    <dgm:pt modelId="{3589C52A-CE1B-4200-8054-B509B7E1CDBF}" type="pres">
      <dgm:prSet presAssocID="{D4B875FE-A6C9-4253-A648-D7DE65DA7EA8}" presName="hierChild2" presStyleCnt="0"/>
      <dgm:spPr/>
    </dgm:pt>
    <dgm:pt modelId="{75FA6AA5-09F0-4DB0-879C-4653AE388C2B}" type="pres">
      <dgm:prSet presAssocID="{EAD4F692-C016-41B6-8077-1B58F8F9896D}" presName="Name35" presStyleLbl="parChTrans1D2" presStyleIdx="0" presStyleCnt="3"/>
      <dgm:spPr/>
      <dgm:t>
        <a:bodyPr/>
        <a:lstStyle/>
        <a:p>
          <a:endParaRPr lang="it-IT"/>
        </a:p>
      </dgm:t>
    </dgm:pt>
    <dgm:pt modelId="{7F6F5C59-530D-4549-95C9-BDD4EE956F7D}" type="pres">
      <dgm:prSet presAssocID="{F4C5DE11-7BA4-436F-A82C-8B64AB8CB0DE}" presName="hierRoot2" presStyleCnt="0">
        <dgm:presLayoutVars>
          <dgm:hierBranch/>
        </dgm:presLayoutVars>
      </dgm:prSet>
      <dgm:spPr/>
    </dgm:pt>
    <dgm:pt modelId="{1AC86BFA-9C2B-4ED1-B8B8-470CC8F9706A}" type="pres">
      <dgm:prSet presAssocID="{F4C5DE11-7BA4-436F-A82C-8B64AB8CB0DE}" presName="rootComposite" presStyleCnt="0"/>
      <dgm:spPr/>
    </dgm:pt>
    <dgm:pt modelId="{CFE2F29E-6741-4B52-90ED-4D400B7C55AC}" type="pres">
      <dgm:prSet presAssocID="{F4C5DE11-7BA4-436F-A82C-8B64AB8CB0DE}" presName="rootText" presStyleLbl="node2" presStyleIdx="0" presStyleCnt="3" custScaleX="20358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5891009-0318-4AA1-975E-F7A52FD1608A}" type="pres">
      <dgm:prSet presAssocID="{F4C5DE11-7BA4-436F-A82C-8B64AB8CB0DE}" presName="rootConnector" presStyleLbl="node2" presStyleIdx="0" presStyleCnt="3"/>
      <dgm:spPr/>
      <dgm:t>
        <a:bodyPr/>
        <a:lstStyle/>
        <a:p>
          <a:endParaRPr lang="it-IT"/>
        </a:p>
      </dgm:t>
    </dgm:pt>
    <dgm:pt modelId="{25F56604-0C93-4631-85D4-E81BAC02FC0C}" type="pres">
      <dgm:prSet presAssocID="{F4C5DE11-7BA4-436F-A82C-8B64AB8CB0DE}" presName="hierChild4" presStyleCnt="0"/>
      <dgm:spPr/>
    </dgm:pt>
    <dgm:pt modelId="{F3B7826E-6555-4875-98A1-8E484382182A}" type="pres">
      <dgm:prSet presAssocID="{9470619A-09A1-4EE6-9E9C-6B5F32936E8C}" presName="Name35" presStyleLbl="parChTrans1D3" presStyleIdx="0" presStyleCnt="6"/>
      <dgm:spPr/>
      <dgm:t>
        <a:bodyPr/>
        <a:lstStyle/>
        <a:p>
          <a:endParaRPr lang="it-IT"/>
        </a:p>
      </dgm:t>
    </dgm:pt>
    <dgm:pt modelId="{751FAE29-F10D-47FE-AA0A-877EA8A66C82}" type="pres">
      <dgm:prSet presAssocID="{188AA4D5-0E1C-4B13-98B8-F6AC9679BC3C}" presName="hierRoot2" presStyleCnt="0">
        <dgm:presLayoutVars>
          <dgm:hierBranch val="r"/>
        </dgm:presLayoutVars>
      </dgm:prSet>
      <dgm:spPr/>
    </dgm:pt>
    <dgm:pt modelId="{D8C76420-F5CB-4B43-9C88-D82F6F7E7567}" type="pres">
      <dgm:prSet presAssocID="{188AA4D5-0E1C-4B13-98B8-F6AC9679BC3C}" presName="rootComposite" presStyleCnt="0"/>
      <dgm:spPr/>
    </dgm:pt>
    <dgm:pt modelId="{96F8AB9B-174F-466F-9D45-F4EBB30B17EF}" type="pres">
      <dgm:prSet presAssocID="{188AA4D5-0E1C-4B13-98B8-F6AC9679BC3C}" presName="rootText" presStyleLbl="node3" presStyleIdx="0" presStyleCnt="6" custScaleX="16654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64B7D02-C7CF-4672-9CDE-9B9EC03E4AC7}" type="pres">
      <dgm:prSet presAssocID="{188AA4D5-0E1C-4B13-98B8-F6AC9679BC3C}" presName="rootConnector" presStyleLbl="node3" presStyleIdx="0" presStyleCnt="6"/>
      <dgm:spPr/>
      <dgm:t>
        <a:bodyPr/>
        <a:lstStyle/>
        <a:p>
          <a:endParaRPr lang="it-IT"/>
        </a:p>
      </dgm:t>
    </dgm:pt>
    <dgm:pt modelId="{D41F9549-FD62-4BF7-9D82-4763D65B923A}" type="pres">
      <dgm:prSet presAssocID="{188AA4D5-0E1C-4B13-98B8-F6AC9679BC3C}" presName="hierChild4" presStyleCnt="0"/>
      <dgm:spPr/>
    </dgm:pt>
    <dgm:pt modelId="{DF6004CC-F5E5-4289-9AC4-235E83F8C6B3}" type="pres">
      <dgm:prSet presAssocID="{188AA4D5-0E1C-4B13-98B8-F6AC9679BC3C}" presName="hierChild5" presStyleCnt="0"/>
      <dgm:spPr/>
    </dgm:pt>
    <dgm:pt modelId="{D2B0636C-BF79-4E63-9047-2EBD99B02BEE}" type="pres">
      <dgm:prSet presAssocID="{71167BD0-2E41-4D3E-BA2F-95D8346B2BD3}" presName="Name35" presStyleLbl="parChTrans1D3" presStyleIdx="1" presStyleCnt="6"/>
      <dgm:spPr/>
      <dgm:t>
        <a:bodyPr/>
        <a:lstStyle/>
        <a:p>
          <a:endParaRPr lang="it-IT"/>
        </a:p>
      </dgm:t>
    </dgm:pt>
    <dgm:pt modelId="{E2E066D0-B111-4D04-9439-E7F0AB393DC5}" type="pres">
      <dgm:prSet presAssocID="{71D98D63-AC5C-4796-BA00-18AECB2A2102}" presName="hierRoot2" presStyleCnt="0">
        <dgm:presLayoutVars>
          <dgm:hierBranch val="r"/>
        </dgm:presLayoutVars>
      </dgm:prSet>
      <dgm:spPr/>
    </dgm:pt>
    <dgm:pt modelId="{9DFADFC0-20B4-433F-BBCC-217FB834D560}" type="pres">
      <dgm:prSet presAssocID="{71D98D63-AC5C-4796-BA00-18AECB2A2102}" presName="rootComposite" presStyleCnt="0"/>
      <dgm:spPr/>
    </dgm:pt>
    <dgm:pt modelId="{8242898B-2DFF-4B32-AF51-60567550A914}" type="pres">
      <dgm:prSet presAssocID="{71D98D63-AC5C-4796-BA00-18AECB2A2102}" presName="rootText" presStyleLbl="node3" presStyleIdx="1" presStyleCnt="6" custScaleX="12918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CA67AEA-B9D9-43F8-B385-0FB6558F586B}" type="pres">
      <dgm:prSet presAssocID="{71D98D63-AC5C-4796-BA00-18AECB2A2102}" presName="rootConnector" presStyleLbl="node3" presStyleIdx="1" presStyleCnt="6"/>
      <dgm:spPr/>
      <dgm:t>
        <a:bodyPr/>
        <a:lstStyle/>
        <a:p>
          <a:endParaRPr lang="it-IT"/>
        </a:p>
      </dgm:t>
    </dgm:pt>
    <dgm:pt modelId="{5435F0C8-9805-42AD-9338-07B2A5CA9E28}" type="pres">
      <dgm:prSet presAssocID="{71D98D63-AC5C-4796-BA00-18AECB2A2102}" presName="hierChild4" presStyleCnt="0"/>
      <dgm:spPr/>
    </dgm:pt>
    <dgm:pt modelId="{2BAAF490-2920-42B3-A9A9-194C7417E87F}" type="pres">
      <dgm:prSet presAssocID="{71D98D63-AC5C-4796-BA00-18AECB2A2102}" presName="hierChild5" presStyleCnt="0"/>
      <dgm:spPr/>
    </dgm:pt>
    <dgm:pt modelId="{CFDCCE2C-9620-46BA-BF42-FA80740C6F93}" type="pres">
      <dgm:prSet presAssocID="{109E259F-79D2-4A17-AED4-BAD17629C1C7}" presName="Name35" presStyleLbl="parChTrans1D3" presStyleIdx="2" presStyleCnt="6"/>
      <dgm:spPr/>
      <dgm:t>
        <a:bodyPr/>
        <a:lstStyle/>
        <a:p>
          <a:endParaRPr lang="it-IT"/>
        </a:p>
      </dgm:t>
    </dgm:pt>
    <dgm:pt modelId="{CBF1A492-131A-44F5-A3E7-6117ECF62050}" type="pres">
      <dgm:prSet presAssocID="{47BAA8F2-D142-4D55-BB0F-B8ECA40E0A0B}" presName="hierRoot2" presStyleCnt="0">
        <dgm:presLayoutVars>
          <dgm:hierBranch val="r"/>
        </dgm:presLayoutVars>
      </dgm:prSet>
      <dgm:spPr/>
    </dgm:pt>
    <dgm:pt modelId="{C3BC0F71-5132-4CB3-BE96-1FB4B9C2400A}" type="pres">
      <dgm:prSet presAssocID="{47BAA8F2-D142-4D55-BB0F-B8ECA40E0A0B}" presName="rootComposite" presStyleCnt="0"/>
      <dgm:spPr/>
    </dgm:pt>
    <dgm:pt modelId="{26A014E7-52D9-4CCB-BA7B-98E9222A89DC}" type="pres">
      <dgm:prSet presAssocID="{47BAA8F2-D142-4D55-BB0F-B8ECA40E0A0B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7A33A3B-C3C7-4618-B280-8D69C58A9F7F}" type="pres">
      <dgm:prSet presAssocID="{47BAA8F2-D142-4D55-BB0F-B8ECA40E0A0B}" presName="rootConnector" presStyleLbl="node3" presStyleIdx="2" presStyleCnt="6"/>
      <dgm:spPr/>
      <dgm:t>
        <a:bodyPr/>
        <a:lstStyle/>
        <a:p>
          <a:endParaRPr lang="it-IT"/>
        </a:p>
      </dgm:t>
    </dgm:pt>
    <dgm:pt modelId="{9D769CD3-565D-4A75-9517-075231EC98FD}" type="pres">
      <dgm:prSet presAssocID="{47BAA8F2-D142-4D55-BB0F-B8ECA40E0A0B}" presName="hierChild4" presStyleCnt="0"/>
      <dgm:spPr/>
    </dgm:pt>
    <dgm:pt modelId="{3A099546-8725-4616-A16A-DE6D58056FD7}" type="pres">
      <dgm:prSet presAssocID="{47BAA8F2-D142-4D55-BB0F-B8ECA40E0A0B}" presName="hierChild5" presStyleCnt="0"/>
      <dgm:spPr/>
    </dgm:pt>
    <dgm:pt modelId="{63D0F294-C038-4E70-AD1D-545F75E1024A}" type="pres">
      <dgm:prSet presAssocID="{F4C5DE11-7BA4-436F-A82C-8B64AB8CB0DE}" presName="hierChild5" presStyleCnt="0"/>
      <dgm:spPr/>
    </dgm:pt>
    <dgm:pt modelId="{A06DF6DD-7354-4A07-9B68-67F8A59C7F0A}" type="pres">
      <dgm:prSet presAssocID="{8A5F2916-7FC4-485D-BC20-24CBF9F951AD}" presName="Name35" presStyleLbl="parChTrans1D2" presStyleIdx="1" presStyleCnt="3"/>
      <dgm:spPr/>
      <dgm:t>
        <a:bodyPr/>
        <a:lstStyle/>
        <a:p>
          <a:endParaRPr lang="it-IT"/>
        </a:p>
      </dgm:t>
    </dgm:pt>
    <dgm:pt modelId="{976E8661-51F8-404A-B35B-2CD1D9CD7642}" type="pres">
      <dgm:prSet presAssocID="{708D6BCA-D727-42AB-B378-569B6301649B}" presName="hierRoot2" presStyleCnt="0">
        <dgm:presLayoutVars>
          <dgm:hierBranch/>
        </dgm:presLayoutVars>
      </dgm:prSet>
      <dgm:spPr/>
    </dgm:pt>
    <dgm:pt modelId="{9B68E89D-A2BF-4F41-8086-70A003556FC8}" type="pres">
      <dgm:prSet presAssocID="{708D6BCA-D727-42AB-B378-569B6301649B}" presName="rootComposite" presStyleCnt="0"/>
      <dgm:spPr/>
    </dgm:pt>
    <dgm:pt modelId="{DE3F1ADF-F0AD-426B-B6AE-E96B32DADA8E}" type="pres">
      <dgm:prSet presAssocID="{708D6BCA-D727-42AB-B378-569B6301649B}" presName="rootText" presStyleLbl="node2" presStyleIdx="1" presStyleCnt="3" custScaleX="12083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F3BBBAE-85FD-44A1-878C-17A9B200A6D8}" type="pres">
      <dgm:prSet presAssocID="{708D6BCA-D727-42AB-B378-569B6301649B}" presName="rootConnector" presStyleLbl="node2" presStyleIdx="1" presStyleCnt="3"/>
      <dgm:spPr/>
      <dgm:t>
        <a:bodyPr/>
        <a:lstStyle/>
        <a:p>
          <a:endParaRPr lang="it-IT"/>
        </a:p>
      </dgm:t>
    </dgm:pt>
    <dgm:pt modelId="{69C5D614-D87F-4BB5-A4CA-AA560044A232}" type="pres">
      <dgm:prSet presAssocID="{708D6BCA-D727-42AB-B378-569B6301649B}" presName="hierChild4" presStyleCnt="0"/>
      <dgm:spPr/>
    </dgm:pt>
    <dgm:pt modelId="{4C100F98-1766-4634-8E82-1956C02FD27A}" type="pres">
      <dgm:prSet presAssocID="{5E668E22-3224-4EF0-B7C6-5D4AB0C7A567}" presName="Name35" presStyleLbl="parChTrans1D3" presStyleIdx="3" presStyleCnt="6"/>
      <dgm:spPr/>
      <dgm:t>
        <a:bodyPr/>
        <a:lstStyle/>
        <a:p>
          <a:endParaRPr lang="it-IT"/>
        </a:p>
      </dgm:t>
    </dgm:pt>
    <dgm:pt modelId="{093B46B4-7725-4854-8584-0A0B075AB2ED}" type="pres">
      <dgm:prSet presAssocID="{AD09393B-3FDD-4FBF-A55A-02DC900CFCBE}" presName="hierRoot2" presStyleCnt="0">
        <dgm:presLayoutVars>
          <dgm:hierBranch val="r"/>
        </dgm:presLayoutVars>
      </dgm:prSet>
      <dgm:spPr/>
    </dgm:pt>
    <dgm:pt modelId="{6D2F8D44-F7FC-4938-AEE0-0A738E7EE50F}" type="pres">
      <dgm:prSet presAssocID="{AD09393B-3FDD-4FBF-A55A-02DC900CFCBE}" presName="rootComposite" presStyleCnt="0"/>
      <dgm:spPr/>
    </dgm:pt>
    <dgm:pt modelId="{E6A146D3-FCA5-45A0-B1EF-FBD1D3830029}" type="pres">
      <dgm:prSet presAssocID="{AD09393B-3FDD-4FBF-A55A-02DC900CFCBE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9B77990-1316-422F-A72C-AD8C9326708B}" type="pres">
      <dgm:prSet presAssocID="{AD09393B-3FDD-4FBF-A55A-02DC900CFCBE}" presName="rootConnector" presStyleLbl="node3" presStyleIdx="3" presStyleCnt="6"/>
      <dgm:spPr/>
      <dgm:t>
        <a:bodyPr/>
        <a:lstStyle/>
        <a:p>
          <a:endParaRPr lang="it-IT"/>
        </a:p>
      </dgm:t>
    </dgm:pt>
    <dgm:pt modelId="{D4801FFD-9E99-4798-BBBD-B3A79B458B35}" type="pres">
      <dgm:prSet presAssocID="{AD09393B-3FDD-4FBF-A55A-02DC900CFCBE}" presName="hierChild4" presStyleCnt="0"/>
      <dgm:spPr/>
    </dgm:pt>
    <dgm:pt modelId="{8A661164-7BA1-4169-ACDE-DD201A5C60EB}" type="pres">
      <dgm:prSet presAssocID="{AD09393B-3FDD-4FBF-A55A-02DC900CFCBE}" presName="hierChild5" presStyleCnt="0"/>
      <dgm:spPr/>
    </dgm:pt>
    <dgm:pt modelId="{E6615B46-254C-4F2C-BFF3-1CA872DAEFEA}" type="pres">
      <dgm:prSet presAssocID="{195D81A8-8007-4E07-A44D-075EAB1FA77D}" presName="Name35" presStyleLbl="parChTrans1D3" presStyleIdx="4" presStyleCnt="6"/>
      <dgm:spPr/>
      <dgm:t>
        <a:bodyPr/>
        <a:lstStyle/>
        <a:p>
          <a:endParaRPr lang="it-IT"/>
        </a:p>
      </dgm:t>
    </dgm:pt>
    <dgm:pt modelId="{5E5A66FF-A20C-4E57-BC9F-095BC28611F2}" type="pres">
      <dgm:prSet presAssocID="{62AC99F5-255A-4534-A6BC-A28FA8ABC286}" presName="hierRoot2" presStyleCnt="0">
        <dgm:presLayoutVars>
          <dgm:hierBranch val="r"/>
        </dgm:presLayoutVars>
      </dgm:prSet>
      <dgm:spPr/>
    </dgm:pt>
    <dgm:pt modelId="{6860771B-B488-4915-973F-332AC07B7D57}" type="pres">
      <dgm:prSet presAssocID="{62AC99F5-255A-4534-A6BC-A28FA8ABC286}" presName="rootComposite" presStyleCnt="0"/>
      <dgm:spPr/>
    </dgm:pt>
    <dgm:pt modelId="{910EBE68-3EB9-48EE-98B2-D4CD7CBDFD08}" type="pres">
      <dgm:prSet presAssocID="{62AC99F5-255A-4534-A6BC-A28FA8ABC286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C38F620-83FF-4699-B82A-8BB21F50D26C}" type="pres">
      <dgm:prSet presAssocID="{62AC99F5-255A-4534-A6BC-A28FA8ABC286}" presName="rootConnector" presStyleLbl="node3" presStyleIdx="4" presStyleCnt="6"/>
      <dgm:spPr/>
      <dgm:t>
        <a:bodyPr/>
        <a:lstStyle/>
        <a:p>
          <a:endParaRPr lang="it-IT"/>
        </a:p>
      </dgm:t>
    </dgm:pt>
    <dgm:pt modelId="{3991C3FF-8F41-47B9-9E2A-56374FFA9335}" type="pres">
      <dgm:prSet presAssocID="{62AC99F5-255A-4534-A6BC-A28FA8ABC286}" presName="hierChild4" presStyleCnt="0"/>
      <dgm:spPr/>
    </dgm:pt>
    <dgm:pt modelId="{F4098C04-B246-4AA4-9457-EC9905205BEF}" type="pres">
      <dgm:prSet presAssocID="{62AC99F5-255A-4534-A6BC-A28FA8ABC286}" presName="hierChild5" presStyleCnt="0"/>
      <dgm:spPr/>
    </dgm:pt>
    <dgm:pt modelId="{FA0FF8EA-8A00-4241-B119-0175A7FFE1AB}" type="pres">
      <dgm:prSet presAssocID="{1DDCAEE3-5AFF-4535-859F-CAAABB44EF0A}" presName="Name35" presStyleLbl="parChTrans1D3" presStyleIdx="5" presStyleCnt="6"/>
      <dgm:spPr/>
      <dgm:t>
        <a:bodyPr/>
        <a:lstStyle/>
        <a:p>
          <a:endParaRPr lang="it-IT"/>
        </a:p>
      </dgm:t>
    </dgm:pt>
    <dgm:pt modelId="{33D074DC-2C05-46BE-B89C-B2EE34AB642F}" type="pres">
      <dgm:prSet presAssocID="{B1E0FA82-C95E-4CB7-9232-EB2A859CD0AC}" presName="hierRoot2" presStyleCnt="0">
        <dgm:presLayoutVars>
          <dgm:hierBranch val="r"/>
        </dgm:presLayoutVars>
      </dgm:prSet>
      <dgm:spPr/>
    </dgm:pt>
    <dgm:pt modelId="{56BA371E-8AE5-45DC-B703-2CBEF82DAF2F}" type="pres">
      <dgm:prSet presAssocID="{B1E0FA82-C95E-4CB7-9232-EB2A859CD0AC}" presName="rootComposite" presStyleCnt="0"/>
      <dgm:spPr/>
    </dgm:pt>
    <dgm:pt modelId="{CE477135-1353-4BA3-A5DA-09D2AC00FEC5}" type="pres">
      <dgm:prSet presAssocID="{B1E0FA82-C95E-4CB7-9232-EB2A859CD0AC}" presName="rootText" presStyleLbl="node3" presStyleIdx="5" presStyleCnt="6" custScaleX="11670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4D156EA-7BB0-4ACC-A31B-1F1BABF76863}" type="pres">
      <dgm:prSet presAssocID="{B1E0FA82-C95E-4CB7-9232-EB2A859CD0AC}" presName="rootConnector" presStyleLbl="node3" presStyleIdx="5" presStyleCnt="6"/>
      <dgm:spPr/>
      <dgm:t>
        <a:bodyPr/>
        <a:lstStyle/>
        <a:p>
          <a:endParaRPr lang="it-IT"/>
        </a:p>
      </dgm:t>
    </dgm:pt>
    <dgm:pt modelId="{12AD5B90-2896-4876-83D5-22105187C006}" type="pres">
      <dgm:prSet presAssocID="{B1E0FA82-C95E-4CB7-9232-EB2A859CD0AC}" presName="hierChild4" presStyleCnt="0"/>
      <dgm:spPr/>
    </dgm:pt>
    <dgm:pt modelId="{DF29DB19-B5B4-4391-93FA-C3579751594D}" type="pres">
      <dgm:prSet presAssocID="{B1E0FA82-C95E-4CB7-9232-EB2A859CD0AC}" presName="hierChild5" presStyleCnt="0"/>
      <dgm:spPr/>
    </dgm:pt>
    <dgm:pt modelId="{F5F81885-FF42-4A7D-9196-26D2EA7A73F4}" type="pres">
      <dgm:prSet presAssocID="{708D6BCA-D727-42AB-B378-569B6301649B}" presName="hierChild5" presStyleCnt="0"/>
      <dgm:spPr/>
    </dgm:pt>
    <dgm:pt modelId="{531FAAF9-31B9-467F-90ED-468A84A3B8BA}" type="pres">
      <dgm:prSet presAssocID="{E3F4941A-BA9A-4D83-9B07-3F0E098EE5D5}" presName="Name35" presStyleLbl="parChTrans1D2" presStyleIdx="2" presStyleCnt="3"/>
      <dgm:spPr/>
      <dgm:t>
        <a:bodyPr/>
        <a:lstStyle/>
        <a:p>
          <a:endParaRPr lang="it-IT"/>
        </a:p>
      </dgm:t>
    </dgm:pt>
    <dgm:pt modelId="{DBF834EB-1C72-48DC-BFDB-D218564C308D}" type="pres">
      <dgm:prSet presAssocID="{1C81F549-48BD-41B9-BCD1-8D47D1327E64}" presName="hierRoot2" presStyleCnt="0">
        <dgm:presLayoutVars>
          <dgm:hierBranch/>
        </dgm:presLayoutVars>
      </dgm:prSet>
      <dgm:spPr/>
    </dgm:pt>
    <dgm:pt modelId="{FCB3D181-8EA4-475D-82C7-C33E7C4DF822}" type="pres">
      <dgm:prSet presAssocID="{1C81F549-48BD-41B9-BCD1-8D47D1327E64}" presName="rootComposite" presStyleCnt="0"/>
      <dgm:spPr/>
    </dgm:pt>
    <dgm:pt modelId="{D2E1DE98-C2DC-4C64-B6EA-1C046C4A686B}" type="pres">
      <dgm:prSet presAssocID="{1C81F549-48BD-41B9-BCD1-8D47D1327E64}" presName="rootText" presStyleLbl="node2" presStyleIdx="2" presStyleCnt="3" custScaleX="29835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574FA2F-465E-468F-88F4-9D8BEDDB0A31}" type="pres">
      <dgm:prSet presAssocID="{1C81F549-48BD-41B9-BCD1-8D47D1327E64}" presName="rootConnector" presStyleLbl="node2" presStyleIdx="2" presStyleCnt="3"/>
      <dgm:spPr/>
      <dgm:t>
        <a:bodyPr/>
        <a:lstStyle/>
        <a:p>
          <a:endParaRPr lang="it-IT"/>
        </a:p>
      </dgm:t>
    </dgm:pt>
    <dgm:pt modelId="{0C11AAFF-0F54-4FD8-B23B-9166C46D39A5}" type="pres">
      <dgm:prSet presAssocID="{1C81F549-48BD-41B9-BCD1-8D47D1327E64}" presName="hierChild4" presStyleCnt="0"/>
      <dgm:spPr/>
    </dgm:pt>
    <dgm:pt modelId="{2350354F-1023-4A04-8BCE-6583882B2143}" type="pres">
      <dgm:prSet presAssocID="{1C81F549-48BD-41B9-BCD1-8D47D1327E64}" presName="hierChild5" presStyleCnt="0"/>
      <dgm:spPr/>
    </dgm:pt>
    <dgm:pt modelId="{014127E2-C475-40B8-AF78-633730B76141}" type="pres">
      <dgm:prSet presAssocID="{D4B875FE-A6C9-4253-A648-D7DE65DA7EA8}" presName="hierChild3" presStyleCnt="0"/>
      <dgm:spPr/>
    </dgm:pt>
  </dgm:ptLst>
  <dgm:cxnLst>
    <dgm:cxn modelId="{D4A8FA10-B461-48BC-A538-8C71B8223D07}" type="presOf" srcId="{708D6BCA-D727-42AB-B378-569B6301649B}" destId="{2F3BBBAE-85FD-44A1-878C-17A9B200A6D8}" srcOrd="1" destOrd="0" presId="urn:microsoft.com/office/officeart/2005/8/layout/orgChart1"/>
    <dgm:cxn modelId="{CA8C70CB-F90A-44A7-B011-057E85AA8A1C}" type="presOf" srcId="{47BAA8F2-D142-4D55-BB0F-B8ECA40E0A0B}" destId="{26A014E7-52D9-4CCB-BA7B-98E9222A89DC}" srcOrd="0" destOrd="0" presId="urn:microsoft.com/office/officeart/2005/8/layout/orgChart1"/>
    <dgm:cxn modelId="{3E2984DB-EB58-4B18-ADDE-E07046C35E0A}" type="presOf" srcId="{B1E0FA82-C95E-4CB7-9232-EB2A859CD0AC}" destId="{B4D156EA-7BB0-4ACC-A31B-1F1BABF76863}" srcOrd="1" destOrd="0" presId="urn:microsoft.com/office/officeart/2005/8/layout/orgChart1"/>
    <dgm:cxn modelId="{FDD338D9-3587-4D38-9687-39F13E53F258}" type="presOf" srcId="{1C81F549-48BD-41B9-BCD1-8D47D1327E64}" destId="{D2E1DE98-C2DC-4C64-B6EA-1C046C4A686B}" srcOrd="0" destOrd="0" presId="urn:microsoft.com/office/officeart/2005/8/layout/orgChart1"/>
    <dgm:cxn modelId="{F560503D-F455-463D-9B88-FD2A57B2B445}" srcId="{F4C5DE11-7BA4-436F-A82C-8B64AB8CB0DE}" destId="{71D98D63-AC5C-4796-BA00-18AECB2A2102}" srcOrd="1" destOrd="0" parTransId="{71167BD0-2E41-4D3E-BA2F-95D8346B2BD3}" sibTransId="{47B7C8F0-6BB1-4227-B848-E89B6A8CB8D4}"/>
    <dgm:cxn modelId="{21D3FE6E-625E-4A61-AEE0-10B700EE6933}" srcId="{D4B875FE-A6C9-4253-A648-D7DE65DA7EA8}" destId="{1C81F549-48BD-41B9-BCD1-8D47D1327E64}" srcOrd="2" destOrd="0" parTransId="{E3F4941A-BA9A-4D83-9B07-3F0E098EE5D5}" sibTransId="{E642DCD5-4B3D-444C-A7C9-E90FD7883109}"/>
    <dgm:cxn modelId="{758CC54A-7CB3-461F-A342-8AE19D62986C}" type="presOf" srcId="{EAD4F692-C016-41B6-8077-1B58F8F9896D}" destId="{75FA6AA5-09F0-4DB0-879C-4653AE388C2B}" srcOrd="0" destOrd="0" presId="urn:microsoft.com/office/officeart/2005/8/layout/orgChart1"/>
    <dgm:cxn modelId="{D80F4A06-2924-4BC3-924D-8C14DDF4E54C}" type="presOf" srcId="{F4C5DE11-7BA4-436F-A82C-8B64AB8CB0DE}" destId="{65891009-0318-4AA1-975E-F7A52FD1608A}" srcOrd="1" destOrd="0" presId="urn:microsoft.com/office/officeart/2005/8/layout/orgChart1"/>
    <dgm:cxn modelId="{036D72B7-AFB2-4DFA-A167-733F4FA9391B}" type="presOf" srcId="{71D98D63-AC5C-4796-BA00-18AECB2A2102}" destId="{BCA67AEA-B9D9-43F8-B385-0FB6558F586B}" srcOrd="1" destOrd="0" presId="urn:microsoft.com/office/officeart/2005/8/layout/orgChart1"/>
    <dgm:cxn modelId="{F9E2C0CB-7E24-4CBD-9D15-8359A0F17CFC}" type="presOf" srcId="{AD09393B-3FDD-4FBF-A55A-02DC900CFCBE}" destId="{E6A146D3-FCA5-45A0-B1EF-FBD1D3830029}" srcOrd="0" destOrd="0" presId="urn:microsoft.com/office/officeart/2005/8/layout/orgChart1"/>
    <dgm:cxn modelId="{33D16943-C710-48B8-BEC2-F210CDD70475}" type="presOf" srcId="{B1E0FA82-C95E-4CB7-9232-EB2A859CD0AC}" destId="{CE477135-1353-4BA3-A5DA-09D2AC00FEC5}" srcOrd="0" destOrd="0" presId="urn:microsoft.com/office/officeart/2005/8/layout/orgChart1"/>
    <dgm:cxn modelId="{3B2A9917-F1EE-40E7-A973-6940075CD935}" type="presOf" srcId="{E3F4941A-BA9A-4D83-9B07-3F0E098EE5D5}" destId="{531FAAF9-31B9-467F-90ED-468A84A3B8BA}" srcOrd="0" destOrd="0" presId="urn:microsoft.com/office/officeart/2005/8/layout/orgChart1"/>
    <dgm:cxn modelId="{C4CF6689-E29D-48E1-B206-9E70FD80CCB3}" type="presOf" srcId="{AD09393B-3FDD-4FBF-A55A-02DC900CFCBE}" destId="{99B77990-1316-422F-A72C-AD8C9326708B}" srcOrd="1" destOrd="0" presId="urn:microsoft.com/office/officeart/2005/8/layout/orgChart1"/>
    <dgm:cxn modelId="{20ABE358-A70A-4C05-B687-4B643B14CC16}" srcId="{708D6BCA-D727-42AB-B378-569B6301649B}" destId="{62AC99F5-255A-4534-A6BC-A28FA8ABC286}" srcOrd="1" destOrd="0" parTransId="{195D81A8-8007-4E07-A44D-075EAB1FA77D}" sibTransId="{3A6997FA-3BE9-4684-BFE0-D73188D494EF}"/>
    <dgm:cxn modelId="{01AB892D-E49D-469C-B09E-BA57D60DA3E4}" type="presOf" srcId="{109E259F-79D2-4A17-AED4-BAD17629C1C7}" destId="{CFDCCE2C-9620-46BA-BF42-FA80740C6F93}" srcOrd="0" destOrd="0" presId="urn:microsoft.com/office/officeart/2005/8/layout/orgChart1"/>
    <dgm:cxn modelId="{85AB3480-1FE4-4EB8-8A90-0A7866397D33}" type="presOf" srcId="{D4B875FE-A6C9-4253-A648-D7DE65DA7EA8}" destId="{038BF1D3-54A9-42F8-B78B-0D9FCACC99DA}" srcOrd="0" destOrd="0" presId="urn:microsoft.com/office/officeart/2005/8/layout/orgChart1"/>
    <dgm:cxn modelId="{80BD89DD-4199-45F8-B102-6E36FBDF8638}" type="presOf" srcId="{5E668E22-3224-4EF0-B7C6-5D4AB0C7A567}" destId="{4C100F98-1766-4634-8E82-1956C02FD27A}" srcOrd="0" destOrd="0" presId="urn:microsoft.com/office/officeart/2005/8/layout/orgChart1"/>
    <dgm:cxn modelId="{257E5E74-2E04-4344-BB6E-4454029151D9}" type="presOf" srcId="{71167BD0-2E41-4D3E-BA2F-95D8346B2BD3}" destId="{D2B0636C-BF79-4E63-9047-2EBD99B02BEE}" srcOrd="0" destOrd="0" presId="urn:microsoft.com/office/officeart/2005/8/layout/orgChart1"/>
    <dgm:cxn modelId="{81005992-DA74-42B7-A029-BCBBC9F8F311}" srcId="{F4C5DE11-7BA4-436F-A82C-8B64AB8CB0DE}" destId="{188AA4D5-0E1C-4B13-98B8-F6AC9679BC3C}" srcOrd="0" destOrd="0" parTransId="{9470619A-09A1-4EE6-9E9C-6B5F32936E8C}" sibTransId="{D4000BA7-0FF1-4565-AED1-32D12238D0E4}"/>
    <dgm:cxn modelId="{F0C2BD5B-D335-4765-ADDA-749694465346}" type="presOf" srcId="{62AC99F5-255A-4534-A6BC-A28FA8ABC286}" destId="{910EBE68-3EB9-48EE-98B2-D4CD7CBDFD08}" srcOrd="0" destOrd="0" presId="urn:microsoft.com/office/officeart/2005/8/layout/orgChart1"/>
    <dgm:cxn modelId="{A258EDAC-9AC1-488F-BD99-819EC7A34666}" type="presOf" srcId="{71D98D63-AC5C-4796-BA00-18AECB2A2102}" destId="{8242898B-2DFF-4B32-AF51-60567550A914}" srcOrd="0" destOrd="0" presId="urn:microsoft.com/office/officeart/2005/8/layout/orgChart1"/>
    <dgm:cxn modelId="{25FC33BA-F3CE-4DF1-B3EA-83D64FA4A5AD}" srcId="{F4C5DE11-7BA4-436F-A82C-8B64AB8CB0DE}" destId="{47BAA8F2-D142-4D55-BB0F-B8ECA40E0A0B}" srcOrd="2" destOrd="0" parTransId="{109E259F-79D2-4A17-AED4-BAD17629C1C7}" sibTransId="{8617877C-4D51-4A84-86EB-656DFF502BFE}"/>
    <dgm:cxn modelId="{803D608B-7D02-4A98-AC6B-927924AE8B6B}" type="presOf" srcId="{195D81A8-8007-4E07-A44D-075EAB1FA77D}" destId="{E6615B46-254C-4F2C-BFF3-1CA872DAEFEA}" srcOrd="0" destOrd="0" presId="urn:microsoft.com/office/officeart/2005/8/layout/orgChart1"/>
    <dgm:cxn modelId="{5A31FBAE-FF59-419F-B5AE-84396AE8A5E8}" srcId="{708D6BCA-D727-42AB-B378-569B6301649B}" destId="{AD09393B-3FDD-4FBF-A55A-02DC900CFCBE}" srcOrd="0" destOrd="0" parTransId="{5E668E22-3224-4EF0-B7C6-5D4AB0C7A567}" sibTransId="{DB8461B4-42F3-4C1F-BA23-295C854478D2}"/>
    <dgm:cxn modelId="{8E3A481D-B783-4643-81DC-7BA77AD9A01D}" type="presOf" srcId="{708D6BCA-D727-42AB-B378-569B6301649B}" destId="{DE3F1ADF-F0AD-426B-B6AE-E96B32DADA8E}" srcOrd="0" destOrd="0" presId="urn:microsoft.com/office/officeart/2005/8/layout/orgChart1"/>
    <dgm:cxn modelId="{C327E391-FD19-4F53-97A9-D010AF029DAB}" srcId="{D4B875FE-A6C9-4253-A648-D7DE65DA7EA8}" destId="{708D6BCA-D727-42AB-B378-569B6301649B}" srcOrd="1" destOrd="0" parTransId="{8A5F2916-7FC4-485D-BC20-24CBF9F951AD}" sibTransId="{B518627A-B87D-4E5D-8A07-9DBD32370BA0}"/>
    <dgm:cxn modelId="{43887DFE-0523-488C-92A4-07350B326095}" type="presOf" srcId="{8A5F2916-7FC4-485D-BC20-24CBF9F951AD}" destId="{A06DF6DD-7354-4A07-9B68-67F8A59C7F0A}" srcOrd="0" destOrd="0" presId="urn:microsoft.com/office/officeart/2005/8/layout/orgChart1"/>
    <dgm:cxn modelId="{BF205E19-8E7A-4969-9698-46ACB2EEDABE}" type="presOf" srcId="{1C81F549-48BD-41B9-BCD1-8D47D1327E64}" destId="{6574FA2F-465E-468F-88F4-9D8BEDDB0A31}" srcOrd="1" destOrd="0" presId="urn:microsoft.com/office/officeart/2005/8/layout/orgChart1"/>
    <dgm:cxn modelId="{CBC04021-83BC-4C25-A86A-4A12F0DEA71E}" srcId="{989AE70F-2A87-4B1E-BFDC-B2C924BCF3E7}" destId="{D4B875FE-A6C9-4253-A648-D7DE65DA7EA8}" srcOrd="0" destOrd="0" parTransId="{DEBAA87C-F494-4591-B501-1D14D7679716}" sibTransId="{34C8E049-8912-4313-BC00-FF37D002F3E0}"/>
    <dgm:cxn modelId="{1E1F397C-6F74-4DF8-A892-59F8936D6EB5}" type="presOf" srcId="{F4C5DE11-7BA4-436F-A82C-8B64AB8CB0DE}" destId="{CFE2F29E-6741-4B52-90ED-4D400B7C55AC}" srcOrd="0" destOrd="0" presId="urn:microsoft.com/office/officeart/2005/8/layout/orgChart1"/>
    <dgm:cxn modelId="{4E4FD88D-F792-4F4D-BBB2-5E5475707D49}" type="presOf" srcId="{188AA4D5-0E1C-4B13-98B8-F6AC9679BC3C}" destId="{96F8AB9B-174F-466F-9D45-F4EBB30B17EF}" srcOrd="0" destOrd="0" presId="urn:microsoft.com/office/officeart/2005/8/layout/orgChart1"/>
    <dgm:cxn modelId="{3D65A025-2C6E-4662-B890-E7382E1B8269}" type="presOf" srcId="{188AA4D5-0E1C-4B13-98B8-F6AC9679BC3C}" destId="{764B7D02-C7CF-4672-9CDE-9B9EC03E4AC7}" srcOrd="1" destOrd="0" presId="urn:microsoft.com/office/officeart/2005/8/layout/orgChart1"/>
    <dgm:cxn modelId="{DEDE5459-F7F1-4840-A9F6-A20F7F099BF8}" type="presOf" srcId="{D4B875FE-A6C9-4253-A648-D7DE65DA7EA8}" destId="{CF2C0F25-223F-422A-9F7D-0BBAB0C69CC6}" srcOrd="1" destOrd="0" presId="urn:microsoft.com/office/officeart/2005/8/layout/orgChart1"/>
    <dgm:cxn modelId="{A91FA30C-020E-484C-B48B-FA5B43C000C7}" srcId="{708D6BCA-D727-42AB-B378-569B6301649B}" destId="{B1E0FA82-C95E-4CB7-9232-EB2A859CD0AC}" srcOrd="2" destOrd="0" parTransId="{1DDCAEE3-5AFF-4535-859F-CAAABB44EF0A}" sibTransId="{B238374E-6FD8-436D-B222-2804276CA8D5}"/>
    <dgm:cxn modelId="{9791389D-97BB-467E-AFCD-3F81F29C623C}" type="presOf" srcId="{1DDCAEE3-5AFF-4535-859F-CAAABB44EF0A}" destId="{FA0FF8EA-8A00-4241-B119-0175A7FFE1AB}" srcOrd="0" destOrd="0" presId="urn:microsoft.com/office/officeart/2005/8/layout/orgChart1"/>
    <dgm:cxn modelId="{5A022E6E-7FFB-4B96-BADB-BA7CDA8AA9CC}" type="presOf" srcId="{47BAA8F2-D142-4D55-BB0F-B8ECA40E0A0B}" destId="{B7A33A3B-C3C7-4618-B280-8D69C58A9F7F}" srcOrd="1" destOrd="0" presId="urn:microsoft.com/office/officeart/2005/8/layout/orgChart1"/>
    <dgm:cxn modelId="{AC6D4CDA-E4EF-40C0-88DE-711ED7DA594B}" type="presOf" srcId="{62AC99F5-255A-4534-A6BC-A28FA8ABC286}" destId="{DC38F620-83FF-4699-B82A-8BB21F50D26C}" srcOrd="1" destOrd="0" presId="urn:microsoft.com/office/officeart/2005/8/layout/orgChart1"/>
    <dgm:cxn modelId="{6BBBD260-AECC-444E-A15C-3E9BFD4F372D}" srcId="{D4B875FE-A6C9-4253-A648-D7DE65DA7EA8}" destId="{F4C5DE11-7BA4-436F-A82C-8B64AB8CB0DE}" srcOrd="0" destOrd="0" parTransId="{EAD4F692-C016-41B6-8077-1B58F8F9896D}" sibTransId="{5D267F63-FC38-49DB-91B8-6C4A8504D081}"/>
    <dgm:cxn modelId="{35525929-C801-4E8B-B8F9-5B5BB75E10FE}" type="presOf" srcId="{9470619A-09A1-4EE6-9E9C-6B5F32936E8C}" destId="{F3B7826E-6555-4875-98A1-8E484382182A}" srcOrd="0" destOrd="0" presId="urn:microsoft.com/office/officeart/2005/8/layout/orgChart1"/>
    <dgm:cxn modelId="{C0CD6048-CA65-4350-B20E-C0F9E39A047F}" type="presOf" srcId="{989AE70F-2A87-4B1E-BFDC-B2C924BCF3E7}" destId="{7F48C654-65DF-4495-ABF7-E2B5E077F6DA}" srcOrd="0" destOrd="0" presId="urn:microsoft.com/office/officeart/2005/8/layout/orgChart1"/>
    <dgm:cxn modelId="{BD98F86E-BD05-4E63-A59C-26D5B62B3008}" type="presParOf" srcId="{7F48C654-65DF-4495-ABF7-E2B5E077F6DA}" destId="{2254A119-DBE9-474C-974C-9D900EE3036C}" srcOrd="0" destOrd="0" presId="urn:microsoft.com/office/officeart/2005/8/layout/orgChart1"/>
    <dgm:cxn modelId="{D6FB75ED-4196-4030-BB0D-BCCD4A11B889}" type="presParOf" srcId="{2254A119-DBE9-474C-974C-9D900EE3036C}" destId="{FAE8296C-8DDE-462D-8518-065DBC2409C9}" srcOrd="0" destOrd="0" presId="urn:microsoft.com/office/officeart/2005/8/layout/orgChart1"/>
    <dgm:cxn modelId="{53647577-BAC1-477B-9852-1505DFC85644}" type="presParOf" srcId="{FAE8296C-8DDE-462D-8518-065DBC2409C9}" destId="{038BF1D3-54A9-42F8-B78B-0D9FCACC99DA}" srcOrd="0" destOrd="0" presId="urn:microsoft.com/office/officeart/2005/8/layout/orgChart1"/>
    <dgm:cxn modelId="{56F4C08B-8770-411B-9350-36A62E014813}" type="presParOf" srcId="{FAE8296C-8DDE-462D-8518-065DBC2409C9}" destId="{CF2C0F25-223F-422A-9F7D-0BBAB0C69CC6}" srcOrd="1" destOrd="0" presId="urn:microsoft.com/office/officeart/2005/8/layout/orgChart1"/>
    <dgm:cxn modelId="{C08764DF-307B-40B7-9FC2-0D81DA23DC83}" type="presParOf" srcId="{2254A119-DBE9-474C-974C-9D900EE3036C}" destId="{3589C52A-CE1B-4200-8054-B509B7E1CDBF}" srcOrd="1" destOrd="0" presId="urn:microsoft.com/office/officeart/2005/8/layout/orgChart1"/>
    <dgm:cxn modelId="{73E86D58-64D5-4990-AA09-1D34F4D4EF73}" type="presParOf" srcId="{3589C52A-CE1B-4200-8054-B509B7E1CDBF}" destId="{75FA6AA5-09F0-4DB0-879C-4653AE388C2B}" srcOrd="0" destOrd="0" presId="urn:microsoft.com/office/officeart/2005/8/layout/orgChart1"/>
    <dgm:cxn modelId="{C88568E8-8935-4E97-AEFE-019B8CF1CDB1}" type="presParOf" srcId="{3589C52A-CE1B-4200-8054-B509B7E1CDBF}" destId="{7F6F5C59-530D-4549-95C9-BDD4EE956F7D}" srcOrd="1" destOrd="0" presId="urn:microsoft.com/office/officeart/2005/8/layout/orgChart1"/>
    <dgm:cxn modelId="{981D68DF-5353-44A0-AF9C-E64244A04478}" type="presParOf" srcId="{7F6F5C59-530D-4549-95C9-BDD4EE956F7D}" destId="{1AC86BFA-9C2B-4ED1-B8B8-470CC8F9706A}" srcOrd="0" destOrd="0" presId="urn:microsoft.com/office/officeart/2005/8/layout/orgChart1"/>
    <dgm:cxn modelId="{70DB6D04-0AB5-418B-A79D-DB62ED773C97}" type="presParOf" srcId="{1AC86BFA-9C2B-4ED1-B8B8-470CC8F9706A}" destId="{CFE2F29E-6741-4B52-90ED-4D400B7C55AC}" srcOrd="0" destOrd="0" presId="urn:microsoft.com/office/officeart/2005/8/layout/orgChart1"/>
    <dgm:cxn modelId="{24CA1E08-7651-4C11-8DEF-BFF5F0DFEEE7}" type="presParOf" srcId="{1AC86BFA-9C2B-4ED1-B8B8-470CC8F9706A}" destId="{65891009-0318-4AA1-975E-F7A52FD1608A}" srcOrd="1" destOrd="0" presId="urn:microsoft.com/office/officeart/2005/8/layout/orgChart1"/>
    <dgm:cxn modelId="{EFA18A37-9B3C-4BF9-A6C3-AE35D62F3201}" type="presParOf" srcId="{7F6F5C59-530D-4549-95C9-BDD4EE956F7D}" destId="{25F56604-0C93-4631-85D4-E81BAC02FC0C}" srcOrd="1" destOrd="0" presId="urn:microsoft.com/office/officeart/2005/8/layout/orgChart1"/>
    <dgm:cxn modelId="{38E9E396-5608-4C59-B3F4-549E35005FA4}" type="presParOf" srcId="{25F56604-0C93-4631-85D4-E81BAC02FC0C}" destId="{F3B7826E-6555-4875-98A1-8E484382182A}" srcOrd="0" destOrd="0" presId="urn:microsoft.com/office/officeart/2005/8/layout/orgChart1"/>
    <dgm:cxn modelId="{5B307A88-3CBF-4900-AC1A-9ED6926AEAC3}" type="presParOf" srcId="{25F56604-0C93-4631-85D4-E81BAC02FC0C}" destId="{751FAE29-F10D-47FE-AA0A-877EA8A66C82}" srcOrd="1" destOrd="0" presId="urn:microsoft.com/office/officeart/2005/8/layout/orgChart1"/>
    <dgm:cxn modelId="{036B7CB0-4432-46F9-B656-58A41AA0E164}" type="presParOf" srcId="{751FAE29-F10D-47FE-AA0A-877EA8A66C82}" destId="{D8C76420-F5CB-4B43-9C88-D82F6F7E7567}" srcOrd="0" destOrd="0" presId="urn:microsoft.com/office/officeart/2005/8/layout/orgChart1"/>
    <dgm:cxn modelId="{DBA5C80D-5BB7-44B5-9E65-3DB4DEBA7E41}" type="presParOf" srcId="{D8C76420-F5CB-4B43-9C88-D82F6F7E7567}" destId="{96F8AB9B-174F-466F-9D45-F4EBB30B17EF}" srcOrd="0" destOrd="0" presId="urn:microsoft.com/office/officeart/2005/8/layout/orgChart1"/>
    <dgm:cxn modelId="{6809D197-6BB8-444B-8EA0-BB018470DBDF}" type="presParOf" srcId="{D8C76420-F5CB-4B43-9C88-D82F6F7E7567}" destId="{764B7D02-C7CF-4672-9CDE-9B9EC03E4AC7}" srcOrd="1" destOrd="0" presId="urn:microsoft.com/office/officeart/2005/8/layout/orgChart1"/>
    <dgm:cxn modelId="{2163BFCA-2CEF-4D1E-BBBB-79AF379AA392}" type="presParOf" srcId="{751FAE29-F10D-47FE-AA0A-877EA8A66C82}" destId="{D41F9549-FD62-4BF7-9D82-4763D65B923A}" srcOrd="1" destOrd="0" presId="urn:microsoft.com/office/officeart/2005/8/layout/orgChart1"/>
    <dgm:cxn modelId="{2BE60FE8-8F0C-4B82-9558-9056130F9572}" type="presParOf" srcId="{751FAE29-F10D-47FE-AA0A-877EA8A66C82}" destId="{DF6004CC-F5E5-4289-9AC4-235E83F8C6B3}" srcOrd="2" destOrd="0" presId="urn:microsoft.com/office/officeart/2005/8/layout/orgChart1"/>
    <dgm:cxn modelId="{1B28B55B-B26D-4E1B-BF1F-DD3273D78EEB}" type="presParOf" srcId="{25F56604-0C93-4631-85D4-E81BAC02FC0C}" destId="{D2B0636C-BF79-4E63-9047-2EBD99B02BEE}" srcOrd="2" destOrd="0" presId="urn:microsoft.com/office/officeart/2005/8/layout/orgChart1"/>
    <dgm:cxn modelId="{0BB52C43-0BCF-454A-AC2D-D89437C7583E}" type="presParOf" srcId="{25F56604-0C93-4631-85D4-E81BAC02FC0C}" destId="{E2E066D0-B111-4D04-9439-E7F0AB393DC5}" srcOrd="3" destOrd="0" presId="urn:microsoft.com/office/officeart/2005/8/layout/orgChart1"/>
    <dgm:cxn modelId="{8E5B66C0-B384-488E-A30A-937BF3830179}" type="presParOf" srcId="{E2E066D0-B111-4D04-9439-E7F0AB393DC5}" destId="{9DFADFC0-20B4-433F-BBCC-217FB834D560}" srcOrd="0" destOrd="0" presId="urn:microsoft.com/office/officeart/2005/8/layout/orgChart1"/>
    <dgm:cxn modelId="{6A307FE9-457F-498B-86EF-9B62CC0E8958}" type="presParOf" srcId="{9DFADFC0-20B4-433F-BBCC-217FB834D560}" destId="{8242898B-2DFF-4B32-AF51-60567550A914}" srcOrd="0" destOrd="0" presId="urn:microsoft.com/office/officeart/2005/8/layout/orgChart1"/>
    <dgm:cxn modelId="{A80D5C36-40FC-4868-AAE2-10A8A8C2FA65}" type="presParOf" srcId="{9DFADFC0-20B4-433F-BBCC-217FB834D560}" destId="{BCA67AEA-B9D9-43F8-B385-0FB6558F586B}" srcOrd="1" destOrd="0" presId="urn:microsoft.com/office/officeart/2005/8/layout/orgChart1"/>
    <dgm:cxn modelId="{F91F0370-5170-4EF9-9E2F-6D1C5AB20393}" type="presParOf" srcId="{E2E066D0-B111-4D04-9439-E7F0AB393DC5}" destId="{5435F0C8-9805-42AD-9338-07B2A5CA9E28}" srcOrd="1" destOrd="0" presId="urn:microsoft.com/office/officeart/2005/8/layout/orgChart1"/>
    <dgm:cxn modelId="{AD269498-9F80-4EC2-A611-5375E59A7714}" type="presParOf" srcId="{E2E066D0-B111-4D04-9439-E7F0AB393DC5}" destId="{2BAAF490-2920-42B3-A9A9-194C7417E87F}" srcOrd="2" destOrd="0" presId="urn:microsoft.com/office/officeart/2005/8/layout/orgChart1"/>
    <dgm:cxn modelId="{4257F86B-5772-42E9-8C50-638E8B4969B2}" type="presParOf" srcId="{25F56604-0C93-4631-85D4-E81BAC02FC0C}" destId="{CFDCCE2C-9620-46BA-BF42-FA80740C6F93}" srcOrd="4" destOrd="0" presId="urn:microsoft.com/office/officeart/2005/8/layout/orgChart1"/>
    <dgm:cxn modelId="{542821B0-1C1A-46A2-828C-8770D7BB889A}" type="presParOf" srcId="{25F56604-0C93-4631-85D4-E81BAC02FC0C}" destId="{CBF1A492-131A-44F5-A3E7-6117ECF62050}" srcOrd="5" destOrd="0" presId="urn:microsoft.com/office/officeart/2005/8/layout/orgChart1"/>
    <dgm:cxn modelId="{F15F13E0-0068-46E0-B58C-C69DE5975F5D}" type="presParOf" srcId="{CBF1A492-131A-44F5-A3E7-6117ECF62050}" destId="{C3BC0F71-5132-4CB3-BE96-1FB4B9C2400A}" srcOrd="0" destOrd="0" presId="urn:microsoft.com/office/officeart/2005/8/layout/orgChart1"/>
    <dgm:cxn modelId="{62306F67-E22F-4E1D-A80E-FBF8EB688AD4}" type="presParOf" srcId="{C3BC0F71-5132-4CB3-BE96-1FB4B9C2400A}" destId="{26A014E7-52D9-4CCB-BA7B-98E9222A89DC}" srcOrd="0" destOrd="0" presId="urn:microsoft.com/office/officeart/2005/8/layout/orgChart1"/>
    <dgm:cxn modelId="{19094715-2579-479C-BAF1-2669AEC3D6B5}" type="presParOf" srcId="{C3BC0F71-5132-4CB3-BE96-1FB4B9C2400A}" destId="{B7A33A3B-C3C7-4618-B280-8D69C58A9F7F}" srcOrd="1" destOrd="0" presId="urn:microsoft.com/office/officeart/2005/8/layout/orgChart1"/>
    <dgm:cxn modelId="{2ECC6B58-A19C-4C80-A8B3-4A3153B1C681}" type="presParOf" srcId="{CBF1A492-131A-44F5-A3E7-6117ECF62050}" destId="{9D769CD3-565D-4A75-9517-075231EC98FD}" srcOrd="1" destOrd="0" presId="urn:microsoft.com/office/officeart/2005/8/layout/orgChart1"/>
    <dgm:cxn modelId="{62515748-54A5-49BD-B326-323E5D19BFED}" type="presParOf" srcId="{CBF1A492-131A-44F5-A3E7-6117ECF62050}" destId="{3A099546-8725-4616-A16A-DE6D58056FD7}" srcOrd="2" destOrd="0" presId="urn:microsoft.com/office/officeart/2005/8/layout/orgChart1"/>
    <dgm:cxn modelId="{9228702F-981C-4B2C-8745-6CFFAE80E6C8}" type="presParOf" srcId="{7F6F5C59-530D-4549-95C9-BDD4EE956F7D}" destId="{63D0F294-C038-4E70-AD1D-545F75E1024A}" srcOrd="2" destOrd="0" presId="urn:microsoft.com/office/officeart/2005/8/layout/orgChart1"/>
    <dgm:cxn modelId="{8B587668-98B1-41A4-B4E5-B0A7A06D77BF}" type="presParOf" srcId="{3589C52A-CE1B-4200-8054-B509B7E1CDBF}" destId="{A06DF6DD-7354-4A07-9B68-67F8A59C7F0A}" srcOrd="2" destOrd="0" presId="urn:microsoft.com/office/officeart/2005/8/layout/orgChart1"/>
    <dgm:cxn modelId="{F47A354F-780A-4EF8-B9FF-1C2699FD2277}" type="presParOf" srcId="{3589C52A-CE1B-4200-8054-B509B7E1CDBF}" destId="{976E8661-51F8-404A-B35B-2CD1D9CD7642}" srcOrd="3" destOrd="0" presId="urn:microsoft.com/office/officeart/2005/8/layout/orgChart1"/>
    <dgm:cxn modelId="{6A509567-A3D0-4089-94AC-2D9606C7DF32}" type="presParOf" srcId="{976E8661-51F8-404A-B35B-2CD1D9CD7642}" destId="{9B68E89D-A2BF-4F41-8086-70A003556FC8}" srcOrd="0" destOrd="0" presId="urn:microsoft.com/office/officeart/2005/8/layout/orgChart1"/>
    <dgm:cxn modelId="{B97D7390-2B4D-4C22-9501-F683EF431426}" type="presParOf" srcId="{9B68E89D-A2BF-4F41-8086-70A003556FC8}" destId="{DE3F1ADF-F0AD-426B-B6AE-E96B32DADA8E}" srcOrd="0" destOrd="0" presId="urn:microsoft.com/office/officeart/2005/8/layout/orgChart1"/>
    <dgm:cxn modelId="{B41EDC76-0142-4D15-B5A9-2CB4401D3786}" type="presParOf" srcId="{9B68E89D-A2BF-4F41-8086-70A003556FC8}" destId="{2F3BBBAE-85FD-44A1-878C-17A9B200A6D8}" srcOrd="1" destOrd="0" presId="urn:microsoft.com/office/officeart/2005/8/layout/orgChart1"/>
    <dgm:cxn modelId="{D79FED58-4A7E-4337-BE16-13D87FBE671C}" type="presParOf" srcId="{976E8661-51F8-404A-B35B-2CD1D9CD7642}" destId="{69C5D614-D87F-4BB5-A4CA-AA560044A232}" srcOrd="1" destOrd="0" presId="urn:microsoft.com/office/officeart/2005/8/layout/orgChart1"/>
    <dgm:cxn modelId="{15BFE4C3-ABBE-4869-9399-5454099A70CD}" type="presParOf" srcId="{69C5D614-D87F-4BB5-A4CA-AA560044A232}" destId="{4C100F98-1766-4634-8E82-1956C02FD27A}" srcOrd="0" destOrd="0" presId="urn:microsoft.com/office/officeart/2005/8/layout/orgChart1"/>
    <dgm:cxn modelId="{C0718BC3-6ADA-4835-BCE8-8C7A269D2AF1}" type="presParOf" srcId="{69C5D614-D87F-4BB5-A4CA-AA560044A232}" destId="{093B46B4-7725-4854-8584-0A0B075AB2ED}" srcOrd="1" destOrd="0" presId="urn:microsoft.com/office/officeart/2005/8/layout/orgChart1"/>
    <dgm:cxn modelId="{C3245C89-0DA5-4E74-AD9C-3D72348E5EC4}" type="presParOf" srcId="{093B46B4-7725-4854-8584-0A0B075AB2ED}" destId="{6D2F8D44-F7FC-4938-AEE0-0A738E7EE50F}" srcOrd="0" destOrd="0" presId="urn:microsoft.com/office/officeart/2005/8/layout/orgChart1"/>
    <dgm:cxn modelId="{8008FBF2-D6A4-45EF-9DEE-004E30130E43}" type="presParOf" srcId="{6D2F8D44-F7FC-4938-AEE0-0A738E7EE50F}" destId="{E6A146D3-FCA5-45A0-B1EF-FBD1D3830029}" srcOrd="0" destOrd="0" presId="urn:microsoft.com/office/officeart/2005/8/layout/orgChart1"/>
    <dgm:cxn modelId="{4E08A262-70F9-46B7-B4E8-3A3F28ACD8F5}" type="presParOf" srcId="{6D2F8D44-F7FC-4938-AEE0-0A738E7EE50F}" destId="{99B77990-1316-422F-A72C-AD8C9326708B}" srcOrd="1" destOrd="0" presId="urn:microsoft.com/office/officeart/2005/8/layout/orgChart1"/>
    <dgm:cxn modelId="{023F7A87-604C-4260-8D74-F54525761B82}" type="presParOf" srcId="{093B46B4-7725-4854-8584-0A0B075AB2ED}" destId="{D4801FFD-9E99-4798-BBBD-B3A79B458B35}" srcOrd="1" destOrd="0" presId="urn:microsoft.com/office/officeart/2005/8/layout/orgChart1"/>
    <dgm:cxn modelId="{6A8C8799-BB22-4644-8CA6-B52E2B1657B5}" type="presParOf" srcId="{093B46B4-7725-4854-8584-0A0B075AB2ED}" destId="{8A661164-7BA1-4169-ACDE-DD201A5C60EB}" srcOrd="2" destOrd="0" presId="urn:microsoft.com/office/officeart/2005/8/layout/orgChart1"/>
    <dgm:cxn modelId="{74A91CD6-D1FC-4EF8-8A1A-D43F77B15AC3}" type="presParOf" srcId="{69C5D614-D87F-4BB5-A4CA-AA560044A232}" destId="{E6615B46-254C-4F2C-BFF3-1CA872DAEFEA}" srcOrd="2" destOrd="0" presId="urn:microsoft.com/office/officeart/2005/8/layout/orgChart1"/>
    <dgm:cxn modelId="{C73F6F5F-05E6-4FF0-B086-87066103F36B}" type="presParOf" srcId="{69C5D614-D87F-4BB5-A4CA-AA560044A232}" destId="{5E5A66FF-A20C-4E57-BC9F-095BC28611F2}" srcOrd="3" destOrd="0" presId="urn:microsoft.com/office/officeart/2005/8/layout/orgChart1"/>
    <dgm:cxn modelId="{CE73F790-5355-4233-A5E1-C28C7E76DDF7}" type="presParOf" srcId="{5E5A66FF-A20C-4E57-BC9F-095BC28611F2}" destId="{6860771B-B488-4915-973F-332AC07B7D57}" srcOrd="0" destOrd="0" presId="urn:microsoft.com/office/officeart/2005/8/layout/orgChart1"/>
    <dgm:cxn modelId="{EE536CBC-C785-4F2B-A299-8418D140229E}" type="presParOf" srcId="{6860771B-B488-4915-973F-332AC07B7D57}" destId="{910EBE68-3EB9-48EE-98B2-D4CD7CBDFD08}" srcOrd="0" destOrd="0" presId="urn:microsoft.com/office/officeart/2005/8/layout/orgChart1"/>
    <dgm:cxn modelId="{70C906AB-D9B0-4355-95D5-2A334FCE9A26}" type="presParOf" srcId="{6860771B-B488-4915-973F-332AC07B7D57}" destId="{DC38F620-83FF-4699-B82A-8BB21F50D26C}" srcOrd="1" destOrd="0" presId="urn:microsoft.com/office/officeart/2005/8/layout/orgChart1"/>
    <dgm:cxn modelId="{1C08F783-EF75-43B1-AEB0-0DF03E7D3CA8}" type="presParOf" srcId="{5E5A66FF-A20C-4E57-BC9F-095BC28611F2}" destId="{3991C3FF-8F41-47B9-9E2A-56374FFA9335}" srcOrd="1" destOrd="0" presId="urn:microsoft.com/office/officeart/2005/8/layout/orgChart1"/>
    <dgm:cxn modelId="{383F0CB2-FE67-46FF-BC63-D348B0658063}" type="presParOf" srcId="{5E5A66FF-A20C-4E57-BC9F-095BC28611F2}" destId="{F4098C04-B246-4AA4-9457-EC9905205BEF}" srcOrd="2" destOrd="0" presId="urn:microsoft.com/office/officeart/2005/8/layout/orgChart1"/>
    <dgm:cxn modelId="{81CFCC5C-AEC2-452F-ABED-D7725F52CA34}" type="presParOf" srcId="{69C5D614-D87F-4BB5-A4CA-AA560044A232}" destId="{FA0FF8EA-8A00-4241-B119-0175A7FFE1AB}" srcOrd="4" destOrd="0" presId="urn:microsoft.com/office/officeart/2005/8/layout/orgChart1"/>
    <dgm:cxn modelId="{F10B7114-CE9C-4EFF-ADCF-90DB2B767D00}" type="presParOf" srcId="{69C5D614-D87F-4BB5-A4CA-AA560044A232}" destId="{33D074DC-2C05-46BE-B89C-B2EE34AB642F}" srcOrd="5" destOrd="0" presId="urn:microsoft.com/office/officeart/2005/8/layout/orgChart1"/>
    <dgm:cxn modelId="{634794DD-74A8-430C-BEB3-7CA1786CEB69}" type="presParOf" srcId="{33D074DC-2C05-46BE-B89C-B2EE34AB642F}" destId="{56BA371E-8AE5-45DC-B703-2CBEF82DAF2F}" srcOrd="0" destOrd="0" presId="urn:microsoft.com/office/officeart/2005/8/layout/orgChart1"/>
    <dgm:cxn modelId="{890998B4-025F-4E88-B5DC-9E0A7BBBC84D}" type="presParOf" srcId="{56BA371E-8AE5-45DC-B703-2CBEF82DAF2F}" destId="{CE477135-1353-4BA3-A5DA-09D2AC00FEC5}" srcOrd="0" destOrd="0" presId="urn:microsoft.com/office/officeart/2005/8/layout/orgChart1"/>
    <dgm:cxn modelId="{71E7FC6E-F544-46F9-903A-43AC9860D51F}" type="presParOf" srcId="{56BA371E-8AE5-45DC-B703-2CBEF82DAF2F}" destId="{B4D156EA-7BB0-4ACC-A31B-1F1BABF76863}" srcOrd="1" destOrd="0" presId="urn:microsoft.com/office/officeart/2005/8/layout/orgChart1"/>
    <dgm:cxn modelId="{1D564548-7794-4D02-8674-E09C6EEC38CF}" type="presParOf" srcId="{33D074DC-2C05-46BE-B89C-B2EE34AB642F}" destId="{12AD5B90-2896-4876-83D5-22105187C006}" srcOrd="1" destOrd="0" presId="urn:microsoft.com/office/officeart/2005/8/layout/orgChart1"/>
    <dgm:cxn modelId="{96FA106C-79D2-4F74-B6CF-5C414A53460A}" type="presParOf" srcId="{33D074DC-2C05-46BE-B89C-B2EE34AB642F}" destId="{DF29DB19-B5B4-4391-93FA-C3579751594D}" srcOrd="2" destOrd="0" presId="urn:microsoft.com/office/officeart/2005/8/layout/orgChart1"/>
    <dgm:cxn modelId="{1E0F4426-A644-4F7E-B8CD-3009D6902E39}" type="presParOf" srcId="{976E8661-51F8-404A-B35B-2CD1D9CD7642}" destId="{F5F81885-FF42-4A7D-9196-26D2EA7A73F4}" srcOrd="2" destOrd="0" presId="urn:microsoft.com/office/officeart/2005/8/layout/orgChart1"/>
    <dgm:cxn modelId="{FFB8A582-4591-4645-8C26-39A5DDFC0862}" type="presParOf" srcId="{3589C52A-CE1B-4200-8054-B509B7E1CDBF}" destId="{531FAAF9-31B9-467F-90ED-468A84A3B8BA}" srcOrd="4" destOrd="0" presId="urn:microsoft.com/office/officeart/2005/8/layout/orgChart1"/>
    <dgm:cxn modelId="{21531487-7B66-46AC-B35B-A71D67556B13}" type="presParOf" srcId="{3589C52A-CE1B-4200-8054-B509B7E1CDBF}" destId="{DBF834EB-1C72-48DC-BFDB-D218564C308D}" srcOrd="5" destOrd="0" presId="urn:microsoft.com/office/officeart/2005/8/layout/orgChart1"/>
    <dgm:cxn modelId="{5EB4D6E1-CBB7-4A4A-A832-D2ED9DC3DE1D}" type="presParOf" srcId="{DBF834EB-1C72-48DC-BFDB-D218564C308D}" destId="{FCB3D181-8EA4-475D-82C7-C33E7C4DF822}" srcOrd="0" destOrd="0" presId="urn:microsoft.com/office/officeart/2005/8/layout/orgChart1"/>
    <dgm:cxn modelId="{5A31C593-FFD2-496B-BEBF-1E5F1B226470}" type="presParOf" srcId="{FCB3D181-8EA4-475D-82C7-C33E7C4DF822}" destId="{D2E1DE98-C2DC-4C64-B6EA-1C046C4A686B}" srcOrd="0" destOrd="0" presId="urn:microsoft.com/office/officeart/2005/8/layout/orgChart1"/>
    <dgm:cxn modelId="{81DEC62D-9B6E-4C56-8A9C-B9A5BCF03E39}" type="presParOf" srcId="{FCB3D181-8EA4-475D-82C7-C33E7C4DF822}" destId="{6574FA2F-465E-468F-88F4-9D8BEDDB0A31}" srcOrd="1" destOrd="0" presId="urn:microsoft.com/office/officeart/2005/8/layout/orgChart1"/>
    <dgm:cxn modelId="{63518818-1B87-4AF5-ABA0-FC3562AFDE4B}" type="presParOf" srcId="{DBF834EB-1C72-48DC-BFDB-D218564C308D}" destId="{0C11AAFF-0F54-4FD8-B23B-9166C46D39A5}" srcOrd="1" destOrd="0" presId="urn:microsoft.com/office/officeart/2005/8/layout/orgChart1"/>
    <dgm:cxn modelId="{6F6C8417-D2D3-420E-9670-23C854E431DD}" type="presParOf" srcId="{DBF834EB-1C72-48DC-BFDB-D218564C308D}" destId="{2350354F-1023-4A04-8BCE-6583882B2143}" srcOrd="2" destOrd="0" presId="urn:microsoft.com/office/officeart/2005/8/layout/orgChart1"/>
    <dgm:cxn modelId="{3AB62A86-C832-4A09-B457-7AAA2E39DBCB}" type="presParOf" srcId="{2254A119-DBE9-474C-974C-9D900EE3036C}" destId="{014127E2-C475-40B8-AF78-633730B7614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BB4AB0-3551-4AD2-8A1D-20026E22E7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AF6367A-0498-4F7C-B8F2-74855E4D20A8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noProof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Buildings</a:t>
          </a:r>
        </a:p>
      </dgm:t>
    </dgm:pt>
    <dgm:pt modelId="{F59F1363-D2F0-4A40-B22A-DCCA7EE774EE}" type="parTrans" cxnId="{6273C3AF-8502-4F2D-AA6E-12EB79F4D249}">
      <dgm:prSet/>
      <dgm:spPr/>
      <dgm:t>
        <a:bodyPr/>
        <a:lstStyle/>
        <a:p>
          <a:endParaRPr lang="en-US" sz="1600" noProof="0"/>
        </a:p>
      </dgm:t>
    </dgm:pt>
    <dgm:pt modelId="{08B8F7C5-5F3E-4330-9970-0D0556008B73}" type="sibTrans" cxnId="{6273C3AF-8502-4F2D-AA6E-12EB79F4D249}">
      <dgm:prSet/>
      <dgm:spPr/>
      <dgm:t>
        <a:bodyPr/>
        <a:lstStyle/>
        <a:p>
          <a:endParaRPr lang="en-US" sz="1600" noProof="0"/>
        </a:p>
      </dgm:t>
    </dgm:pt>
    <dgm:pt modelId="{D2DB0B22-780E-406E-ACB0-C2EAF719FA26}">
      <dgm:prSet custT="1"/>
      <dgm:spPr>
        <a:solidFill>
          <a:srgbClr val="FF66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Built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heritage</a:t>
          </a:r>
        </a:p>
      </dgm:t>
    </dgm:pt>
    <dgm:pt modelId="{43629D6A-7C3B-42A6-9A6E-8EC708AF7375}" type="parTrans" cxnId="{048488DD-ECB6-447D-98D9-B916CFA22F57}">
      <dgm:prSet/>
      <dgm:spPr>
        <a:solidFill>
          <a:schemeClr val="bg2"/>
        </a:solidFill>
        <a:ln>
          <a:solidFill>
            <a:schemeClr val="bg2"/>
          </a:solidFill>
          <a:miter lim="800000"/>
        </a:ln>
      </dgm:spPr>
      <dgm:t>
        <a:bodyPr/>
        <a:lstStyle/>
        <a:p>
          <a:endParaRPr lang="en-US" sz="1600" noProof="0"/>
        </a:p>
      </dgm:t>
    </dgm:pt>
    <dgm:pt modelId="{420047C3-A7FE-4091-9388-0886031FE354}" type="sibTrans" cxnId="{048488DD-ECB6-447D-98D9-B916CFA22F57}">
      <dgm:prSet/>
      <dgm:spPr/>
      <dgm:t>
        <a:bodyPr/>
        <a:lstStyle/>
        <a:p>
          <a:endParaRPr lang="en-US" sz="1600" noProof="0"/>
        </a:p>
      </dgm:t>
    </dgm:pt>
    <dgm:pt modelId="{C6200A5B-8BA7-4E95-A77A-8A3C56AC4CBE}">
      <dgm:prSet custT="1"/>
      <dgm:spPr>
        <a:solidFill>
          <a:srgbClr val="FF66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New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constructions</a:t>
          </a:r>
        </a:p>
      </dgm:t>
    </dgm:pt>
    <dgm:pt modelId="{B6453607-74F2-462E-9278-DCA27283E3CE}" type="parTrans" cxnId="{17DDD9B4-C3BC-4EB0-BDCC-9E3B63230FAE}">
      <dgm:prSet/>
      <dgm:spPr/>
      <dgm:t>
        <a:bodyPr/>
        <a:lstStyle/>
        <a:p>
          <a:endParaRPr lang="en-US" sz="1600" noProof="0"/>
        </a:p>
      </dgm:t>
    </dgm:pt>
    <dgm:pt modelId="{40BDD790-64EF-4C6A-9143-93285A953A23}" type="sibTrans" cxnId="{17DDD9B4-C3BC-4EB0-BDCC-9E3B63230FAE}">
      <dgm:prSet/>
      <dgm:spPr/>
      <dgm:t>
        <a:bodyPr/>
        <a:lstStyle/>
        <a:p>
          <a:endParaRPr lang="en-US" sz="1600" noProof="0"/>
        </a:p>
      </dgm:t>
    </dgm:pt>
    <dgm:pt modelId="{73D6F03C-AD19-4771-95EB-E6FF2E89C4D9}">
      <dgm:prSet custT="1"/>
      <dgm:spPr>
        <a:solidFill>
          <a:srgbClr val="FF99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Ordinary</a:t>
          </a:r>
        </a:p>
      </dgm:t>
    </dgm:pt>
    <dgm:pt modelId="{1A20FE6D-B693-4451-994E-9C44A9C2B68C}" type="parTrans" cxnId="{7FDBC00D-6DF6-474A-8974-C2EF78E9D244}">
      <dgm:prSet/>
      <dgm:spPr/>
      <dgm:t>
        <a:bodyPr/>
        <a:lstStyle/>
        <a:p>
          <a:endParaRPr lang="en-US" sz="1600" noProof="0"/>
        </a:p>
      </dgm:t>
    </dgm:pt>
    <dgm:pt modelId="{D17C29B7-DD58-4932-BABE-93F9F8F51F71}" type="sibTrans" cxnId="{7FDBC00D-6DF6-474A-8974-C2EF78E9D244}">
      <dgm:prSet/>
      <dgm:spPr/>
      <dgm:t>
        <a:bodyPr/>
        <a:lstStyle/>
        <a:p>
          <a:endParaRPr lang="en-US" sz="1600" noProof="0"/>
        </a:p>
      </dgm:t>
    </dgm:pt>
    <dgm:pt modelId="{F17C5FFD-FC9A-465C-8A1B-B9576096B7C6}">
      <dgm:prSet custT="1"/>
      <dgm:spPr>
        <a:solidFill>
          <a:srgbClr val="FF99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Monumental</a:t>
          </a:r>
        </a:p>
      </dgm:t>
    </dgm:pt>
    <dgm:pt modelId="{81F922F2-5472-4621-91C0-3157D52361C8}" type="parTrans" cxnId="{8C2E6458-1738-4CA6-BD0D-AC8EB217453E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 sz="1600" noProof="0"/>
        </a:p>
      </dgm:t>
    </dgm:pt>
    <dgm:pt modelId="{CC2C3EB6-ADD4-4785-A935-1EBF777EE387}" type="sibTrans" cxnId="{8C2E6458-1738-4CA6-BD0D-AC8EB217453E}">
      <dgm:prSet/>
      <dgm:spPr/>
      <dgm:t>
        <a:bodyPr/>
        <a:lstStyle/>
        <a:p>
          <a:endParaRPr lang="en-US" sz="1600" noProof="0"/>
        </a:p>
      </dgm:t>
    </dgm:pt>
    <dgm:pt modelId="{AC0F9F15-8407-4F4F-88C4-D490B3969224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Strategic</a:t>
          </a:r>
        </a:p>
      </dgm:t>
    </dgm:pt>
    <dgm:pt modelId="{6EEB623E-8DA7-46FE-9FCE-9372E8A53A82}" type="parTrans" cxnId="{791159C5-DAC3-436C-A9C2-76C67E8F0B6F}">
      <dgm:prSet/>
      <dgm:spPr>
        <a:solidFill>
          <a:schemeClr val="bg2"/>
        </a:solidFill>
        <a:ln>
          <a:solidFill>
            <a:schemeClr val="bg2"/>
          </a:solidFill>
          <a:miter lim="800000"/>
        </a:ln>
      </dgm:spPr>
      <dgm:t>
        <a:bodyPr/>
        <a:lstStyle/>
        <a:p>
          <a:endParaRPr lang="en-US" sz="1600" noProof="0"/>
        </a:p>
      </dgm:t>
    </dgm:pt>
    <dgm:pt modelId="{1D0C804A-E3A9-4F2B-A66A-E160EF714EE5}" type="sibTrans" cxnId="{791159C5-DAC3-436C-A9C2-76C67E8F0B6F}">
      <dgm:prSet/>
      <dgm:spPr/>
      <dgm:t>
        <a:bodyPr/>
        <a:lstStyle/>
        <a:p>
          <a:endParaRPr lang="en-US" sz="1600" noProof="0"/>
        </a:p>
      </dgm:t>
    </dgm:pt>
    <dgm:pt modelId="{4B683F46-C553-4496-87E3-292E36EB31B1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Residential</a:t>
          </a:r>
        </a:p>
      </dgm:t>
    </dgm:pt>
    <dgm:pt modelId="{CC028D70-730C-4CDA-AF9A-41769F5B6C14}" type="parTrans" cxnId="{6C3A211D-E0BA-4960-B4B3-6C87D94358EB}">
      <dgm:prSet/>
      <dgm:spPr>
        <a:solidFill>
          <a:schemeClr val="bg2"/>
        </a:solidFill>
        <a:ln>
          <a:solidFill>
            <a:schemeClr val="bg2"/>
          </a:solidFill>
          <a:miter lim="800000"/>
        </a:ln>
      </dgm:spPr>
      <dgm:t>
        <a:bodyPr/>
        <a:lstStyle/>
        <a:p>
          <a:endParaRPr lang="en-US" sz="1600" noProof="0"/>
        </a:p>
      </dgm:t>
    </dgm:pt>
    <dgm:pt modelId="{85114F08-0ED7-43D4-BB59-DEA0E7BFE2AB}" type="sibTrans" cxnId="{6C3A211D-E0BA-4960-B4B3-6C87D94358EB}">
      <dgm:prSet/>
      <dgm:spPr/>
      <dgm:t>
        <a:bodyPr/>
        <a:lstStyle/>
        <a:p>
          <a:endParaRPr lang="en-US" sz="1600" noProof="0"/>
        </a:p>
      </dgm:t>
    </dgm:pt>
    <dgm:pt modelId="{B8A80224-CC92-4409-A7E9-69B4BF1C4998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Offices</a:t>
          </a:r>
        </a:p>
      </dgm:t>
    </dgm:pt>
    <dgm:pt modelId="{BFCA276F-7A46-4DB2-81DB-10C3F016FFBD}" type="parTrans" cxnId="{97B2DB5E-7C54-4676-957E-74A71E28A203}">
      <dgm:prSet/>
      <dgm:spPr>
        <a:solidFill>
          <a:schemeClr val="bg2"/>
        </a:solidFill>
        <a:ln>
          <a:solidFill>
            <a:schemeClr val="bg2"/>
          </a:solidFill>
          <a:miter lim="800000"/>
        </a:ln>
      </dgm:spPr>
      <dgm:t>
        <a:bodyPr/>
        <a:lstStyle/>
        <a:p>
          <a:endParaRPr lang="en-US" sz="1600" noProof="0"/>
        </a:p>
      </dgm:t>
    </dgm:pt>
    <dgm:pt modelId="{9AA147F2-5570-48FC-811A-A07ABDF53E84}" type="sibTrans" cxnId="{97B2DB5E-7C54-4676-957E-74A71E28A203}">
      <dgm:prSet/>
      <dgm:spPr/>
      <dgm:t>
        <a:bodyPr/>
        <a:lstStyle/>
        <a:p>
          <a:endParaRPr lang="en-US" sz="1600" noProof="0"/>
        </a:p>
      </dgm:t>
    </dgm:pt>
    <dgm:pt modelId="{FF68B9B1-3E40-44E6-8FD4-CC367E57032E}" type="pres">
      <dgm:prSet presAssocID="{CFBB4AB0-3551-4AD2-8A1D-20026E22E7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0D35B9-50A1-4AC9-9C8A-EC25BF5B9F29}" type="pres">
      <dgm:prSet presAssocID="{5AF6367A-0498-4F7C-B8F2-74855E4D20A8}" presName="hierRoot1" presStyleCnt="0">
        <dgm:presLayoutVars>
          <dgm:hierBranch/>
        </dgm:presLayoutVars>
      </dgm:prSet>
      <dgm:spPr/>
    </dgm:pt>
    <dgm:pt modelId="{4095FFAC-0A1D-47CD-8BA9-688BC7E3E7D7}" type="pres">
      <dgm:prSet presAssocID="{5AF6367A-0498-4F7C-B8F2-74855E4D20A8}" presName="rootComposite1" presStyleCnt="0"/>
      <dgm:spPr/>
    </dgm:pt>
    <dgm:pt modelId="{3F526FB3-EB96-4B80-999E-5C206A4B2C36}" type="pres">
      <dgm:prSet presAssocID="{5AF6367A-0498-4F7C-B8F2-74855E4D20A8}" presName="rootText1" presStyleLbl="node0" presStyleIdx="0" presStyleCnt="1" custScaleX="13081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69E2296-9A37-439F-9D45-10BB4FAF169A}" type="pres">
      <dgm:prSet presAssocID="{5AF6367A-0498-4F7C-B8F2-74855E4D20A8}" presName="rootConnector1" presStyleLbl="node1" presStyleIdx="0" presStyleCnt="0"/>
      <dgm:spPr/>
      <dgm:t>
        <a:bodyPr/>
        <a:lstStyle/>
        <a:p>
          <a:endParaRPr lang="it-IT"/>
        </a:p>
      </dgm:t>
    </dgm:pt>
    <dgm:pt modelId="{E68F6A5E-181E-4704-8751-A4AAE1566857}" type="pres">
      <dgm:prSet presAssocID="{5AF6367A-0498-4F7C-B8F2-74855E4D20A8}" presName="hierChild2" presStyleCnt="0"/>
      <dgm:spPr/>
    </dgm:pt>
    <dgm:pt modelId="{D12AC38F-DE55-4E39-982B-945A62C5F44C}" type="pres">
      <dgm:prSet presAssocID="{43629D6A-7C3B-42A6-9A6E-8EC708AF7375}" presName="Name35" presStyleLbl="parChTrans1D2" presStyleIdx="0" presStyleCnt="7"/>
      <dgm:spPr/>
      <dgm:t>
        <a:bodyPr/>
        <a:lstStyle/>
        <a:p>
          <a:endParaRPr lang="it-IT"/>
        </a:p>
      </dgm:t>
    </dgm:pt>
    <dgm:pt modelId="{985A78DB-A295-4FBB-B2B0-409F3F789141}" type="pres">
      <dgm:prSet presAssocID="{D2DB0B22-780E-406E-ACB0-C2EAF719FA26}" presName="hierRoot2" presStyleCnt="0">
        <dgm:presLayoutVars>
          <dgm:hierBranch/>
        </dgm:presLayoutVars>
      </dgm:prSet>
      <dgm:spPr/>
    </dgm:pt>
    <dgm:pt modelId="{E832F0E3-B031-452B-9481-969BB1A14123}" type="pres">
      <dgm:prSet presAssocID="{D2DB0B22-780E-406E-ACB0-C2EAF719FA26}" presName="rootComposite" presStyleCnt="0"/>
      <dgm:spPr/>
    </dgm:pt>
    <dgm:pt modelId="{CF627ED4-4823-4DBB-985A-3E5D06F3474E}" type="pres">
      <dgm:prSet presAssocID="{D2DB0B22-780E-406E-ACB0-C2EAF719FA26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42FDD05-014B-4F56-92A2-2673A1FD7E60}" type="pres">
      <dgm:prSet presAssocID="{D2DB0B22-780E-406E-ACB0-C2EAF719FA26}" presName="rootConnector" presStyleLbl="node2" presStyleIdx="0" presStyleCnt="7"/>
      <dgm:spPr/>
      <dgm:t>
        <a:bodyPr/>
        <a:lstStyle/>
        <a:p>
          <a:endParaRPr lang="it-IT"/>
        </a:p>
      </dgm:t>
    </dgm:pt>
    <dgm:pt modelId="{13AC4073-3503-4D38-8DD2-802B8C14DB09}" type="pres">
      <dgm:prSet presAssocID="{D2DB0B22-780E-406E-ACB0-C2EAF719FA26}" presName="hierChild4" presStyleCnt="0"/>
      <dgm:spPr/>
    </dgm:pt>
    <dgm:pt modelId="{DC19FF66-2232-42AE-926F-77E20B09FE8A}" type="pres">
      <dgm:prSet presAssocID="{D2DB0B22-780E-406E-ACB0-C2EAF719FA26}" presName="hierChild5" presStyleCnt="0"/>
      <dgm:spPr/>
    </dgm:pt>
    <dgm:pt modelId="{9F427745-8979-44FD-99D4-4BF29A61F95D}" type="pres">
      <dgm:prSet presAssocID="{B6453607-74F2-462E-9278-DCA27283E3CE}" presName="Name35" presStyleLbl="parChTrans1D2" presStyleIdx="1" presStyleCnt="7"/>
      <dgm:spPr/>
      <dgm:t>
        <a:bodyPr/>
        <a:lstStyle/>
        <a:p>
          <a:endParaRPr lang="it-IT"/>
        </a:p>
      </dgm:t>
    </dgm:pt>
    <dgm:pt modelId="{1B26C62A-345B-4186-A212-7CC324EA5C44}" type="pres">
      <dgm:prSet presAssocID="{C6200A5B-8BA7-4E95-A77A-8A3C56AC4CBE}" presName="hierRoot2" presStyleCnt="0">
        <dgm:presLayoutVars>
          <dgm:hierBranch/>
        </dgm:presLayoutVars>
      </dgm:prSet>
      <dgm:spPr/>
    </dgm:pt>
    <dgm:pt modelId="{E124D42F-45F8-4228-A88D-915D7CBA0EB3}" type="pres">
      <dgm:prSet presAssocID="{C6200A5B-8BA7-4E95-A77A-8A3C56AC4CBE}" presName="rootComposite" presStyleCnt="0"/>
      <dgm:spPr/>
    </dgm:pt>
    <dgm:pt modelId="{7D9F2F92-87EE-4991-8F9E-BDE340897E0F}" type="pres">
      <dgm:prSet presAssocID="{C6200A5B-8BA7-4E95-A77A-8A3C56AC4CBE}" presName="rootText" presStyleLbl="node2" presStyleIdx="1" presStyleCnt="7" custScaleX="18185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7995B87-D7EE-4C83-ABB3-E6AC69C850E0}" type="pres">
      <dgm:prSet presAssocID="{C6200A5B-8BA7-4E95-A77A-8A3C56AC4CBE}" presName="rootConnector" presStyleLbl="node2" presStyleIdx="1" presStyleCnt="7"/>
      <dgm:spPr/>
      <dgm:t>
        <a:bodyPr/>
        <a:lstStyle/>
        <a:p>
          <a:endParaRPr lang="it-IT"/>
        </a:p>
      </dgm:t>
    </dgm:pt>
    <dgm:pt modelId="{E45DEC50-171C-4A99-AEED-B59BED5B97AC}" type="pres">
      <dgm:prSet presAssocID="{C6200A5B-8BA7-4E95-A77A-8A3C56AC4CBE}" presName="hierChild4" presStyleCnt="0"/>
      <dgm:spPr/>
    </dgm:pt>
    <dgm:pt modelId="{F3377BC9-89D6-4C60-8F69-1C31F70AFC64}" type="pres">
      <dgm:prSet presAssocID="{C6200A5B-8BA7-4E95-A77A-8A3C56AC4CBE}" presName="hierChild5" presStyleCnt="0"/>
      <dgm:spPr/>
    </dgm:pt>
    <dgm:pt modelId="{1A5D21A9-C82D-4B51-A56E-33723859B4F1}" type="pres">
      <dgm:prSet presAssocID="{1A20FE6D-B693-4451-994E-9C44A9C2B68C}" presName="Name35" presStyleLbl="parChTrans1D2" presStyleIdx="2" presStyleCnt="7"/>
      <dgm:spPr/>
      <dgm:t>
        <a:bodyPr/>
        <a:lstStyle/>
        <a:p>
          <a:endParaRPr lang="it-IT"/>
        </a:p>
      </dgm:t>
    </dgm:pt>
    <dgm:pt modelId="{9EE3A034-C025-40A3-8A9D-F164EFEB0BAE}" type="pres">
      <dgm:prSet presAssocID="{73D6F03C-AD19-4771-95EB-E6FF2E89C4D9}" presName="hierRoot2" presStyleCnt="0">
        <dgm:presLayoutVars>
          <dgm:hierBranch/>
        </dgm:presLayoutVars>
      </dgm:prSet>
      <dgm:spPr/>
    </dgm:pt>
    <dgm:pt modelId="{FE76E8A9-29AC-418D-ACCF-89B15532D1AD}" type="pres">
      <dgm:prSet presAssocID="{73D6F03C-AD19-4771-95EB-E6FF2E89C4D9}" presName="rootComposite" presStyleCnt="0"/>
      <dgm:spPr/>
    </dgm:pt>
    <dgm:pt modelId="{19478652-19F9-4732-A10D-F5116FAE967F}" type="pres">
      <dgm:prSet presAssocID="{73D6F03C-AD19-4771-95EB-E6FF2E89C4D9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774B10A-FF1A-4102-8B4D-99C0E4F16A48}" type="pres">
      <dgm:prSet presAssocID="{73D6F03C-AD19-4771-95EB-E6FF2E89C4D9}" presName="rootConnector" presStyleLbl="node2" presStyleIdx="2" presStyleCnt="7"/>
      <dgm:spPr/>
      <dgm:t>
        <a:bodyPr/>
        <a:lstStyle/>
        <a:p>
          <a:endParaRPr lang="it-IT"/>
        </a:p>
      </dgm:t>
    </dgm:pt>
    <dgm:pt modelId="{28C0DCD4-A384-4A3E-8669-4EFDBB119651}" type="pres">
      <dgm:prSet presAssocID="{73D6F03C-AD19-4771-95EB-E6FF2E89C4D9}" presName="hierChild4" presStyleCnt="0"/>
      <dgm:spPr/>
    </dgm:pt>
    <dgm:pt modelId="{BAC5D590-8EFC-4B77-914F-73B9A03E238C}" type="pres">
      <dgm:prSet presAssocID="{73D6F03C-AD19-4771-95EB-E6FF2E89C4D9}" presName="hierChild5" presStyleCnt="0"/>
      <dgm:spPr/>
    </dgm:pt>
    <dgm:pt modelId="{20081121-2F40-4D7D-AB29-FF38B28B471A}" type="pres">
      <dgm:prSet presAssocID="{81F922F2-5472-4621-91C0-3157D52361C8}" presName="Name35" presStyleLbl="parChTrans1D2" presStyleIdx="3" presStyleCnt="7"/>
      <dgm:spPr/>
      <dgm:t>
        <a:bodyPr/>
        <a:lstStyle/>
        <a:p>
          <a:endParaRPr lang="it-IT"/>
        </a:p>
      </dgm:t>
    </dgm:pt>
    <dgm:pt modelId="{C744E3A8-84B7-4B87-9B12-365562CA8134}" type="pres">
      <dgm:prSet presAssocID="{F17C5FFD-FC9A-465C-8A1B-B9576096B7C6}" presName="hierRoot2" presStyleCnt="0">
        <dgm:presLayoutVars>
          <dgm:hierBranch/>
        </dgm:presLayoutVars>
      </dgm:prSet>
      <dgm:spPr/>
    </dgm:pt>
    <dgm:pt modelId="{8E727851-AB19-44F9-ABCE-1D4C309D05BD}" type="pres">
      <dgm:prSet presAssocID="{F17C5FFD-FC9A-465C-8A1B-B9576096B7C6}" presName="rootComposite" presStyleCnt="0"/>
      <dgm:spPr/>
    </dgm:pt>
    <dgm:pt modelId="{1BE09DE8-0F4C-4757-8B86-D9A588AEDB18}" type="pres">
      <dgm:prSet presAssocID="{F17C5FFD-FC9A-465C-8A1B-B9576096B7C6}" presName="rootText" presStyleLbl="node2" presStyleIdx="3" presStyleCnt="7" custScaleX="15038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2069453-D7B8-4268-82A6-AECA21341CB7}" type="pres">
      <dgm:prSet presAssocID="{F17C5FFD-FC9A-465C-8A1B-B9576096B7C6}" presName="rootConnector" presStyleLbl="node2" presStyleIdx="3" presStyleCnt="7"/>
      <dgm:spPr/>
      <dgm:t>
        <a:bodyPr/>
        <a:lstStyle/>
        <a:p>
          <a:endParaRPr lang="it-IT"/>
        </a:p>
      </dgm:t>
    </dgm:pt>
    <dgm:pt modelId="{41CB99E0-1967-4928-9A16-C0DACA84330E}" type="pres">
      <dgm:prSet presAssocID="{F17C5FFD-FC9A-465C-8A1B-B9576096B7C6}" presName="hierChild4" presStyleCnt="0"/>
      <dgm:spPr/>
    </dgm:pt>
    <dgm:pt modelId="{3BBD0B75-90D8-49C7-B6DB-BE534B09C9A5}" type="pres">
      <dgm:prSet presAssocID="{F17C5FFD-FC9A-465C-8A1B-B9576096B7C6}" presName="hierChild5" presStyleCnt="0"/>
      <dgm:spPr/>
    </dgm:pt>
    <dgm:pt modelId="{C03BE201-A01A-45C1-B481-20D1502AC8E9}" type="pres">
      <dgm:prSet presAssocID="{6EEB623E-8DA7-46FE-9FCE-9372E8A53A82}" presName="Name35" presStyleLbl="parChTrans1D2" presStyleIdx="4" presStyleCnt="7"/>
      <dgm:spPr/>
      <dgm:t>
        <a:bodyPr/>
        <a:lstStyle/>
        <a:p>
          <a:endParaRPr lang="it-IT"/>
        </a:p>
      </dgm:t>
    </dgm:pt>
    <dgm:pt modelId="{B5A7F4B4-56C7-4A04-B04D-3A615A63BF5C}" type="pres">
      <dgm:prSet presAssocID="{AC0F9F15-8407-4F4F-88C4-D490B3969224}" presName="hierRoot2" presStyleCnt="0">
        <dgm:presLayoutVars>
          <dgm:hierBranch/>
        </dgm:presLayoutVars>
      </dgm:prSet>
      <dgm:spPr/>
    </dgm:pt>
    <dgm:pt modelId="{FD2E6730-F98F-4A0D-B6C1-C99E4226124F}" type="pres">
      <dgm:prSet presAssocID="{AC0F9F15-8407-4F4F-88C4-D490B3969224}" presName="rootComposite" presStyleCnt="0"/>
      <dgm:spPr/>
    </dgm:pt>
    <dgm:pt modelId="{37BBB417-8B52-4A39-B6F0-2F3B26D54753}" type="pres">
      <dgm:prSet presAssocID="{AC0F9F15-8407-4F4F-88C4-D490B3969224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FCEBE5E-1A50-4005-9AA9-B17A6BDB4CA4}" type="pres">
      <dgm:prSet presAssocID="{AC0F9F15-8407-4F4F-88C4-D490B3969224}" presName="rootConnector" presStyleLbl="node2" presStyleIdx="4" presStyleCnt="7"/>
      <dgm:spPr/>
      <dgm:t>
        <a:bodyPr/>
        <a:lstStyle/>
        <a:p>
          <a:endParaRPr lang="it-IT"/>
        </a:p>
      </dgm:t>
    </dgm:pt>
    <dgm:pt modelId="{09162039-5C31-40AE-A406-D7B477733A58}" type="pres">
      <dgm:prSet presAssocID="{AC0F9F15-8407-4F4F-88C4-D490B3969224}" presName="hierChild4" presStyleCnt="0"/>
      <dgm:spPr/>
    </dgm:pt>
    <dgm:pt modelId="{2FBB8318-27E9-46AD-A92B-B30EEFE79C89}" type="pres">
      <dgm:prSet presAssocID="{AC0F9F15-8407-4F4F-88C4-D490B3969224}" presName="hierChild5" presStyleCnt="0"/>
      <dgm:spPr/>
    </dgm:pt>
    <dgm:pt modelId="{DDFE7A48-54DE-421A-8003-DE0F68E9D22C}" type="pres">
      <dgm:prSet presAssocID="{CC028D70-730C-4CDA-AF9A-41769F5B6C14}" presName="Name35" presStyleLbl="parChTrans1D2" presStyleIdx="5" presStyleCnt="7"/>
      <dgm:spPr/>
      <dgm:t>
        <a:bodyPr/>
        <a:lstStyle/>
        <a:p>
          <a:endParaRPr lang="it-IT"/>
        </a:p>
      </dgm:t>
    </dgm:pt>
    <dgm:pt modelId="{B8AF27D1-E74B-4680-B93C-E6E31B9845DB}" type="pres">
      <dgm:prSet presAssocID="{4B683F46-C553-4496-87E3-292E36EB31B1}" presName="hierRoot2" presStyleCnt="0">
        <dgm:presLayoutVars>
          <dgm:hierBranch/>
        </dgm:presLayoutVars>
      </dgm:prSet>
      <dgm:spPr/>
    </dgm:pt>
    <dgm:pt modelId="{F1C38B55-231A-4A5C-9163-69A1654BC73C}" type="pres">
      <dgm:prSet presAssocID="{4B683F46-C553-4496-87E3-292E36EB31B1}" presName="rootComposite" presStyleCnt="0"/>
      <dgm:spPr/>
    </dgm:pt>
    <dgm:pt modelId="{A291A81D-39DB-4BFB-B4DE-CF6D996869DA}" type="pres">
      <dgm:prSet presAssocID="{4B683F46-C553-4496-87E3-292E36EB31B1}" presName="rootText" presStyleLbl="node2" presStyleIdx="5" presStyleCnt="7" custScaleX="12205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7D09415-147C-4823-B89E-B436125AEA21}" type="pres">
      <dgm:prSet presAssocID="{4B683F46-C553-4496-87E3-292E36EB31B1}" presName="rootConnector" presStyleLbl="node2" presStyleIdx="5" presStyleCnt="7"/>
      <dgm:spPr/>
      <dgm:t>
        <a:bodyPr/>
        <a:lstStyle/>
        <a:p>
          <a:endParaRPr lang="it-IT"/>
        </a:p>
      </dgm:t>
    </dgm:pt>
    <dgm:pt modelId="{17CA03F1-EDBD-4727-81A1-77DCC8C44A08}" type="pres">
      <dgm:prSet presAssocID="{4B683F46-C553-4496-87E3-292E36EB31B1}" presName="hierChild4" presStyleCnt="0"/>
      <dgm:spPr/>
    </dgm:pt>
    <dgm:pt modelId="{52828003-3AED-495F-B3C1-60903E6B9BAB}" type="pres">
      <dgm:prSet presAssocID="{4B683F46-C553-4496-87E3-292E36EB31B1}" presName="hierChild5" presStyleCnt="0"/>
      <dgm:spPr/>
    </dgm:pt>
    <dgm:pt modelId="{4F6D23A2-0831-4857-8052-BB77DFA76BAA}" type="pres">
      <dgm:prSet presAssocID="{BFCA276F-7A46-4DB2-81DB-10C3F016FFBD}" presName="Name35" presStyleLbl="parChTrans1D2" presStyleIdx="6" presStyleCnt="7"/>
      <dgm:spPr/>
      <dgm:t>
        <a:bodyPr/>
        <a:lstStyle/>
        <a:p>
          <a:endParaRPr lang="it-IT"/>
        </a:p>
      </dgm:t>
    </dgm:pt>
    <dgm:pt modelId="{5528A236-9C55-4699-88BA-009DBB48889E}" type="pres">
      <dgm:prSet presAssocID="{B8A80224-CC92-4409-A7E9-69B4BF1C4998}" presName="hierRoot2" presStyleCnt="0">
        <dgm:presLayoutVars>
          <dgm:hierBranch/>
        </dgm:presLayoutVars>
      </dgm:prSet>
      <dgm:spPr/>
    </dgm:pt>
    <dgm:pt modelId="{761CECEA-E476-4F0A-A0B1-E1C64643E7E8}" type="pres">
      <dgm:prSet presAssocID="{B8A80224-CC92-4409-A7E9-69B4BF1C4998}" presName="rootComposite" presStyleCnt="0"/>
      <dgm:spPr/>
    </dgm:pt>
    <dgm:pt modelId="{3A8F1A6E-61B6-489A-8A56-F77E9AF179A6}" type="pres">
      <dgm:prSet presAssocID="{B8A80224-CC92-4409-A7E9-69B4BF1C4998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AC13EA5-F40D-4612-9729-14A7806BB5FC}" type="pres">
      <dgm:prSet presAssocID="{B8A80224-CC92-4409-A7E9-69B4BF1C4998}" presName="rootConnector" presStyleLbl="node2" presStyleIdx="6" presStyleCnt="7"/>
      <dgm:spPr/>
      <dgm:t>
        <a:bodyPr/>
        <a:lstStyle/>
        <a:p>
          <a:endParaRPr lang="it-IT"/>
        </a:p>
      </dgm:t>
    </dgm:pt>
    <dgm:pt modelId="{51AE5D49-72DB-47BA-838D-27121F6347AC}" type="pres">
      <dgm:prSet presAssocID="{B8A80224-CC92-4409-A7E9-69B4BF1C4998}" presName="hierChild4" presStyleCnt="0"/>
      <dgm:spPr/>
    </dgm:pt>
    <dgm:pt modelId="{FD2EED04-6638-4E6D-A298-797431EA1C56}" type="pres">
      <dgm:prSet presAssocID="{B8A80224-CC92-4409-A7E9-69B4BF1C4998}" presName="hierChild5" presStyleCnt="0"/>
      <dgm:spPr/>
    </dgm:pt>
    <dgm:pt modelId="{5A59B333-0D8F-4DB8-B146-8A840D6A9532}" type="pres">
      <dgm:prSet presAssocID="{5AF6367A-0498-4F7C-B8F2-74855E4D20A8}" presName="hierChild3" presStyleCnt="0"/>
      <dgm:spPr/>
    </dgm:pt>
  </dgm:ptLst>
  <dgm:cxnLst>
    <dgm:cxn modelId="{8C2E6458-1738-4CA6-BD0D-AC8EB217453E}" srcId="{5AF6367A-0498-4F7C-B8F2-74855E4D20A8}" destId="{F17C5FFD-FC9A-465C-8A1B-B9576096B7C6}" srcOrd="3" destOrd="0" parTransId="{81F922F2-5472-4621-91C0-3157D52361C8}" sibTransId="{CC2C3EB6-ADD4-4785-A935-1EBF777EE387}"/>
    <dgm:cxn modelId="{D98D34BB-B074-4C30-B994-28B9C15BCB2B}" type="presOf" srcId="{C6200A5B-8BA7-4E95-A77A-8A3C56AC4CBE}" destId="{97995B87-D7EE-4C83-ABB3-E6AC69C850E0}" srcOrd="1" destOrd="0" presId="urn:microsoft.com/office/officeart/2005/8/layout/orgChart1"/>
    <dgm:cxn modelId="{D376C500-B2CC-44D4-AF7C-50BCA96F6CC2}" type="presOf" srcId="{D2DB0B22-780E-406E-ACB0-C2EAF719FA26}" destId="{B42FDD05-014B-4F56-92A2-2673A1FD7E60}" srcOrd="1" destOrd="0" presId="urn:microsoft.com/office/officeart/2005/8/layout/orgChart1"/>
    <dgm:cxn modelId="{774E52A3-8DBA-4D27-AC96-DC80EC2E6895}" type="presOf" srcId="{BFCA276F-7A46-4DB2-81DB-10C3F016FFBD}" destId="{4F6D23A2-0831-4857-8052-BB77DFA76BAA}" srcOrd="0" destOrd="0" presId="urn:microsoft.com/office/officeart/2005/8/layout/orgChart1"/>
    <dgm:cxn modelId="{5F1FE7C9-64DF-4195-9731-DF690EF646AD}" type="presOf" srcId="{73D6F03C-AD19-4771-95EB-E6FF2E89C4D9}" destId="{4774B10A-FF1A-4102-8B4D-99C0E4F16A48}" srcOrd="1" destOrd="0" presId="urn:microsoft.com/office/officeart/2005/8/layout/orgChart1"/>
    <dgm:cxn modelId="{660E7799-6009-467E-89D1-7340054386EE}" type="presOf" srcId="{F17C5FFD-FC9A-465C-8A1B-B9576096B7C6}" destId="{92069453-D7B8-4268-82A6-AECA21341CB7}" srcOrd="1" destOrd="0" presId="urn:microsoft.com/office/officeart/2005/8/layout/orgChart1"/>
    <dgm:cxn modelId="{DFDD884C-8223-4775-AB8F-3E71C6180096}" type="presOf" srcId="{AC0F9F15-8407-4F4F-88C4-D490B3969224}" destId="{9FCEBE5E-1A50-4005-9AA9-B17A6BDB4CA4}" srcOrd="1" destOrd="0" presId="urn:microsoft.com/office/officeart/2005/8/layout/orgChart1"/>
    <dgm:cxn modelId="{048488DD-ECB6-447D-98D9-B916CFA22F57}" srcId="{5AF6367A-0498-4F7C-B8F2-74855E4D20A8}" destId="{D2DB0B22-780E-406E-ACB0-C2EAF719FA26}" srcOrd="0" destOrd="0" parTransId="{43629D6A-7C3B-42A6-9A6E-8EC708AF7375}" sibTransId="{420047C3-A7FE-4091-9388-0886031FE354}"/>
    <dgm:cxn modelId="{6273C3AF-8502-4F2D-AA6E-12EB79F4D249}" srcId="{CFBB4AB0-3551-4AD2-8A1D-20026E22E7B0}" destId="{5AF6367A-0498-4F7C-B8F2-74855E4D20A8}" srcOrd="0" destOrd="0" parTransId="{F59F1363-D2F0-4A40-B22A-DCCA7EE774EE}" sibTransId="{08B8F7C5-5F3E-4330-9970-0D0556008B73}"/>
    <dgm:cxn modelId="{0F084A55-B280-4B41-B3A3-00B6123D9917}" type="presOf" srcId="{6EEB623E-8DA7-46FE-9FCE-9372E8A53A82}" destId="{C03BE201-A01A-45C1-B481-20D1502AC8E9}" srcOrd="0" destOrd="0" presId="urn:microsoft.com/office/officeart/2005/8/layout/orgChart1"/>
    <dgm:cxn modelId="{BBC17F68-B972-4939-81D0-A80499A4215F}" type="presOf" srcId="{C6200A5B-8BA7-4E95-A77A-8A3C56AC4CBE}" destId="{7D9F2F92-87EE-4991-8F9E-BDE340897E0F}" srcOrd="0" destOrd="0" presId="urn:microsoft.com/office/officeart/2005/8/layout/orgChart1"/>
    <dgm:cxn modelId="{147C04CE-C1C6-4F81-A787-18EC22976521}" type="presOf" srcId="{CFBB4AB0-3551-4AD2-8A1D-20026E22E7B0}" destId="{FF68B9B1-3E40-44E6-8FD4-CC367E57032E}" srcOrd="0" destOrd="0" presId="urn:microsoft.com/office/officeart/2005/8/layout/orgChart1"/>
    <dgm:cxn modelId="{5A70BB83-3A29-4C35-B895-528A136826B3}" type="presOf" srcId="{B6453607-74F2-462E-9278-DCA27283E3CE}" destId="{9F427745-8979-44FD-99D4-4BF29A61F95D}" srcOrd="0" destOrd="0" presId="urn:microsoft.com/office/officeart/2005/8/layout/orgChart1"/>
    <dgm:cxn modelId="{791159C5-DAC3-436C-A9C2-76C67E8F0B6F}" srcId="{5AF6367A-0498-4F7C-B8F2-74855E4D20A8}" destId="{AC0F9F15-8407-4F4F-88C4-D490B3969224}" srcOrd="4" destOrd="0" parTransId="{6EEB623E-8DA7-46FE-9FCE-9372E8A53A82}" sibTransId="{1D0C804A-E3A9-4F2B-A66A-E160EF714EE5}"/>
    <dgm:cxn modelId="{6C3A211D-E0BA-4960-B4B3-6C87D94358EB}" srcId="{5AF6367A-0498-4F7C-B8F2-74855E4D20A8}" destId="{4B683F46-C553-4496-87E3-292E36EB31B1}" srcOrd="5" destOrd="0" parTransId="{CC028D70-730C-4CDA-AF9A-41769F5B6C14}" sibTransId="{85114F08-0ED7-43D4-BB59-DEA0E7BFE2AB}"/>
    <dgm:cxn modelId="{97B2DB5E-7C54-4676-957E-74A71E28A203}" srcId="{5AF6367A-0498-4F7C-B8F2-74855E4D20A8}" destId="{B8A80224-CC92-4409-A7E9-69B4BF1C4998}" srcOrd="6" destOrd="0" parTransId="{BFCA276F-7A46-4DB2-81DB-10C3F016FFBD}" sibTransId="{9AA147F2-5570-48FC-811A-A07ABDF53E84}"/>
    <dgm:cxn modelId="{CEE98EBB-C7A5-4F81-8B66-5914A0CE1095}" type="presOf" srcId="{D2DB0B22-780E-406E-ACB0-C2EAF719FA26}" destId="{CF627ED4-4823-4DBB-985A-3E5D06F3474E}" srcOrd="0" destOrd="0" presId="urn:microsoft.com/office/officeart/2005/8/layout/orgChart1"/>
    <dgm:cxn modelId="{3C4E2503-C948-4D16-9120-DBFA83E20893}" type="presOf" srcId="{81F922F2-5472-4621-91C0-3157D52361C8}" destId="{20081121-2F40-4D7D-AB29-FF38B28B471A}" srcOrd="0" destOrd="0" presId="urn:microsoft.com/office/officeart/2005/8/layout/orgChart1"/>
    <dgm:cxn modelId="{14B9130D-BD0F-4B25-BFB7-51E350F2CDE3}" type="presOf" srcId="{4B683F46-C553-4496-87E3-292E36EB31B1}" destId="{27D09415-147C-4823-B89E-B436125AEA21}" srcOrd="1" destOrd="0" presId="urn:microsoft.com/office/officeart/2005/8/layout/orgChart1"/>
    <dgm:cxn modelId="{130EF6CA-729A-44C8-B9A0-EE81B118684A}" type="presOf" srcId="{4B683F46-C553-4496-87E3-292E36EB31B1}" destId="{A291A81D-39DB-4BFB-B4DE-CF6D996869DA}" srcOrd="0" destOrd="0" presId="urn:microsoft.com/office/officeart/2005/8/layout/orgChart1"/>
    <dgm:cxn modelId="{6BBE0BD3-CA11-4752-A76F-2AA5BD4B9DF0}" type="presOf" srcId="{B8A80224-CC92-4409-A7E9-69B4BF1C4998}" destId="{3A8F1A6E-61B6-489A-8A56-F77E9AF179A6}" srcOrd="0" destOrd="0" presId="urn:microsoft.com/office/officeart/2005/8/layout/orgChart1"/>
    <dgm:cxn modelId="{7FDBC00D-6DF6-474A-8974-C2EF78E9D244}" srcId="{5AF6367A-0498-4F7C-B8F2-74855E4D20A8}" destId="{73D6F03C-AD19-4771-95EB-E6FF2E89C4D9}" srcOrd="2" destOrd="0" parTransId="{1A20FE6D-B693-4451-994E-9C44A9C2B68C}" sibTransId="{D17C29B7-DD58-4932-BABE-93F9F8F51F71}"/>
    <dgm:cxn modelId="{0D126899-AC5C-4F42-A580-9D9C64219856}" type="presOf" srcId="{CC028D70-730C-4CDA-AF9A-41769F5B6C14}" destId="{DDFE7A48-54DE-421A-8003-DE0F68E9D22C}" srcOrd="0" destOrd="0" presId="urn:microsoft.com/office/officeart/2005/8/layout/orgChart1"/>
    <dgm:cxn modelId="{E1799F42-6B71-4189-A969-CEAF1C327CA1}" type="presOf" srcId="{B8A80224-CC92-4409-A7E9-69B4BF1C4998}" destId="{9AC13EA5-F40D-4612-9729-14A7806BB5FC}" srcOrd="1" destOrd="0" presId="urn:microsoft.com/office/officeart/2005/8/layout/orgChart1"/>
    <dgm:cxn modelId="{6234A723-AF4F-47E6-907F-40D0E0214E4A}" type="presOf" srcId="{5AF6367A-0498-4F7C-B8F2-74855E4D20A8}" destId="{A69E2296-9A37-439F-9D45-10BB4FAF169A}" srcOrd="1" destOrd="0" presId="urn:microsoft.com/office/officeart/2005/8/layout/orgChart1"/>
    <dgm:cxn modelId="{4202CEFD-81CD-49FA-94B5-BA90603B9C5E}" type="presOf" srcId="{F17C5FFD-FC9A-465C-8A1B-B9576096B7C6}" destId="{1BE09DE8-0F4C-4757-8B86-D9A588AEDB18}" srcOrd="0" destOrd="0" presId="urn:microsoft.com/office/officeart/2005/8/layout/orgChart1"/>
    <dgm:cxn modelId="{160AAC5D-6C03-4A61-9FBC-467199B1FA88}" type="presOf" srcId="{AC0F9F15-8407-4F4F-88C4-D490B3969224}" destId="{37BBB417-8B52-4A39-B6F0-2F3B26D54753}" srcOrd="0" destOrd="0" presId="urn:microsoft.com/office/officeart/2005/8/layout/orgChart1"/>
    <dgm:cxn modelId="{AE91706C-85B5-428E-A477-E2A490887A4C}" type="presOf" srcId="{5AF6367A-0498-4F7C-B8F2-74855E4D20A8}" destId="{3F526FB3-EB96-4B80-999E-5C206A4B2C36}" srcOrd="0" destOrd="0" presId="urn:microsoft.com/office/officeart/2005/8/layout/orgChart1"/>
    <dgm:cxn modelId="{9D20098F-7730-4DEC-8E46-1C0FA0BD5989}" type="presOf" srcId="{1A20FE6D-B693-4451-994E-9C44A9C2B68C}" destId="{1A5D21A9-C82D-4B51-A56E-33723859B4F1}" srcOrd="0" destOrd="0" presId="urn:microsoft.com/office/officeart/2005/8/layout/orgChart1"/>
    <dgm:cxn modelId="{52FBBBF7-4849-4151-9293-2715C002AEDC}" type="presOf" srcId="{73D6F03C-AD19-4771-95EB-E6FF2E89C4D9}" destId="{19478652-19F9-4732-A10D-F5116FAE967F}" srcOrd="0" destOrd="0" presId="urn:microsoft.com/office/officeart/2005/8/layout/orgChart1"/>
    <dgm:cxn modelId="{AD8049CA-6DB3-4121-9730-2D6669C07CE6}" type="presOf" srcId="{43629D6A-7C3B-42A6-9A6E-8EC708AF7375}" destId="{D12AC38F-DE55-4E39-982B-945A62C5F44C}" srcOrd="0" destOrd="0" presId="urn:microsoft.com/office/officeart/2005/8/layout/orgChart1"/>
    <dgm:cxn modelId="{17DDD9B4-C3BC-4EB0-BDCC-9E3B63230FAE}" srcId="{5AF6367A-0498-4F7C-B8F2-74855E4D20A8}" destId="{C6200A5B-8BA7-4E95-A77A-8A3C56AC4CBE}" srcOrd="1" destOrd="0" parTransId="{B6453607-74F2-462E-9278-DCA27283E3CE}" sibTransId="{40BDD790-64EF-4C6A-9143-93285A953A23}"/>
    <dgm:cxn modelId="{1499DC46-806B-4CD8-B30B-B184F47D803F}" type="presParOf" srcId="{FF68B9B1-3E40-44E6-8FD4-CC367E57032E}" destId="{5F0D35B9-50A1-4AC9-9C8A-EC25BF5B9F29}" srcOrd="0" destOrd="0" presId="urn:microsoft.com/office/officeart/2005/8/layout/orgChart1"/>
    <dgm:cxn modelId="{038CE46B-F35E-4A5C-A126-D7E03EE23B9B}" type="presParOf" srcId="{5F0D35B9-50A1-4AC9-9C8A-EC25BF5B9F29}" destId="{4095FFAC-0A1D-47CD-8BA9-688BC7E3E7D7}" srcOrd="0" destOrd="0" presId="urn:microsoft.com/office/officeart/2005/8/layout/orgChart1"/>
    <dgm:cxn modelId="{1C880C09-B11D-4723-B93B-62EF9F4F6B15}" type="presParOf" srcId="{4095FFAC-0A1D-47CD-8BA9-688BC7E3E7D7}" destId="{3F526FB3-EB96-4B80-999E-5C206A4B2C36}" srcOrd="0" destOrd="0" presId="urn:microsoft.com/office/officeart/2005/8/layout/orgChart1"/>
    <dgm:cxn modelId="{EF3A9AE6-66CC-4E2F-8540-9E2D2EB0A852}" type="presParOf" srcId="{4095FFAC-0A1D-47CD-8BA9-688BC7E3E7D7}" destId="{A69E2296-9A37-439F-9D45-10BB4FAF169A}" srcOrd="1" destOrd="0" presId="urn:microsoft.com/office/officeart/2005/8/layout/orgChart1"/>
    <dgm:cxn modelId="{FC8E35F0-353E-4094-A044-6331B4D43D59}" type="presParOf" srcId="{5F0D35B9-50A1-4AC9-9C8A-EC25BF5B9F29}" destId="{E68F6A5E-181E-4704-8751-A4AAE1566857}" srcOrd="1" destOrd="0" presId="urn:microsoft.com/office/officeart/2005/8/layout/orgChart1"/>
    <dgm:cxn modelId="{3320F8C8-8A9E-4830-B604-140557E4FB40}" type="presParOf" srcId="{E68F6A5E-181E-4704-8751-A4AAE1566857}" destId="{D12AC38F-DE55-4E39-982B-945A62C5F44C}" srcOrd="0" destOrd="0" presId="urn:microsoft.com/office/officeart/2005/8/layout/orgChart1"/>
    <dgm:cxn modelId="{C6994C8B-5CDE-43B1-9F04-33C15016CAA8}" type="presParOf" srcId="{E68F6A5E-181E-4704-8751-A4AAE1566857}" destId="{985A78DB-A295-4FBB-B2B0-409F3F789141}" srcOrd="1" destOrd="0" presId="urn:microsoft.com/office/officeart/2005/8/layout/orgChart1"/>
    <dgm:cxn modelId="{149957C9-7B04-426E-8ABD-53AF2FC2A75B}" type="presParOf" srcId="{985A78DB-A295-4FBB-B2B0-409F3F789141}" destId="{E832F0E3-B031-452B-9481-969BB1A14123}" srcOrd="0" destOrd="0" presId="urn:microsoft.com/office/officeart/2005/8/layout/orgChart1"/>
    <dgm:cxn modelId="{053FC6DF-680B-4B6C-8BC9-C0FFDA71CDE2}" type="presParOf" srcId="{E832F0E3-B031-452B-9481-969BB1A14123}" destId="{CF627ED4-4823-4DBB-985A-3E5D06F3474E}" srcOrd="0" destOrd="0" presId="urn:microsoft.com/office/officeart/2005/8/layout/orgChart1"/>
    <dgm:cxn modelId="{9E36F87E-3272-465E-8B01-AB4A91D16E49}" type="presParOf" srcId="{E832F0E3-B031-452B-9481-969BB1A14123}" destId="{B42FDD05-014B-4F56-92A2-2673A1FD7E60}" srcOrd="1" destOrd="0" presId="urn:microsoft.com/office/officeart/2005/8/layout/orgChart1"/>
    <dgm:cxn modelId="{9997A434-1D29-4541-9DBF-42E90CC9B816}" type="presParOf" srcId="{985A78DB-A295-4FBB-B2B0-409F3F789141}" destId="{13AC4073-3503-4D38-8DD2-802B8C14DB09}" srcOrd="1" destOrd="0" presId="urn:microsoft.com/office/officeart/2005/8/layout/orgChart1"/>
    <dgm:cxn modelId="{624E3F21-520C-4699-8EFA-A8BD61CF7C90}" type="presParOf" srcId="{985A78DB-A295-4FBB-B2B0-409F3F789141}" destId="{DC19FF66-2232-42AE-926F-77E20B09FE8A}" srcOrd="2" destOrd="0" presId="urn:microsoft.com/office/officeart/2005/8/layout/orgChart1"/>
    <dgm:cxn modelId="{A3C58340-C841-4660-A83B-A18F26565C94}" type="presParOf" srcId="{E68F6A5E-181E-4704-8751-A4AAE1566857}" destId="{9F427745-8979-44FD-99D4-4BF29A61F95D}" srcOrd="2" destOrd="0" presId="urn:microsoft.com/office/officeart/2005/8/layout/orgChart1"/>
    <dgm:cxn modelId="{3E82D3C0-04AE-4F44-B2A9-E9ACB72F07ED}" type="presParOf" srcId="{E68F6A5E-181E-4704-8751-A4AAE1566857}" destId="{1B26C62A-345B-4186-A212-7CC324EA5C44}" srcOrd="3" destOrd="0" presId="urn:microsoft.com/office/officeart/2005/8/layout/orgChart1"/>
    <dgm:cxn modelId="{61D7DA06-D2AD-4470-9743-0CE882EFF71B}" type="presParOf" srcId="{1B26C62A-345B-4186-A212-7CC324EA5C44}" destId="{E124D42F-45F8-4228-A88D-915D7CBA0EB3}" srcOrd="0" destOrd="0" presId="urn:microsoft.com/office/officeart/2005/8/layout/orgChart1"/>
    <dgm:cxn modelId="{99FAE8E3-68D7-43EC-967E-53226310607F}" type="presParOf" srcId="{E124D42F-45F8-4228-A88D-915D7CBA0EB3}" destId="{7D9F2F92-87EE-4991-8F9E-BDE340897E0F}" srcOrd="0" destOrd="0" presId="urn:microsoft.com/office/officeart/2005/8/layout/orgChart1"/>
    <dgm:cxn modelId="{F3FB4711-A5F3-4A69-8FB9-64BA40CF6CD8}" type="presParOf" srcId="{E124D42F-45F8-4228-A88D-915D7CBA0EB3}" destId="{97995B87-D7EE-4C83-ABB3-E6AC69C850E0}" srcOrd="1" destOrd="0" presId="urn:microsoft.com/office/officeart/2005/8/layout/orgChart1"/>
    <dgm:cxn modelId="{EAD35AF7-8220-4D74-826E-5D32C0ACAB6D}" type="presParOf" srcId="{1B26C62A-345B-4186-A212-7CC324EA5C44}" destId="{E45DEC50-171C-4A99-AEED-B59BED5B97AC}" srcOrd="1" destOrd="0" presId="urn:microsoft.com/office/officeart/2005/8/layout/orgChart1"/>
    <dgm:cxn modelId="{F4721B04-AAEE-48D8-A301-6BD669F1873A}" type="presParOf" srcId="{1B26C62A-345B-4186-A212-7CC324EA5C44}" destId="{F3377BC9-89D6-4C60-8F69-1C31F70AFC64}" srcOrd="2" destOrd="0" presId="urn:microsoft.com/office/officeart/2005/8/layout/orgChart1"/>
    <dgm:cxn modelId="{211B82E6-A53F-44AB-B319-B1E08E20CD6B}" type="presParOf" srcId="{E68F6A5E-181E-4704-8751-A4AAE1566857}" destId="{1A5D21A9-C82D-4B51-A56E-33723859B4F1}" srcOrd="4" destOrd="0" presId="urn:microsoft.com/office/officeart/2005/8/layout/orgChart1"/>
    <dgm:cxn modelId="{910F7213-35A5-4A7A-AD43-47CAB1AB11C2}" type="presParOf" srcId="{E68F6A5E-181E-4704-8751-A4AAE1566857}" destId="{9EE3A034-C025-40A3-8A9D-F164EFEB0BAE}" srcOrd="5" destOrd="0" presId="urn:microsoft.com/office/officeart/2005/8/layout/orgChart1"/>
    <dgm:cxn modelId="{AB115C17-FC0B-4092-AD5F-299269DDB3A8}" type="presParOf" srcId="{9EE3A034-C025-40A3-8A9D-F164EFEB0BAE}" destId="{FE76E8A9-29AC-418D-ACCF-89B15532D1AD}" srcOrd="0" destOrd="0" presId="urn:microsoft.com/office/officeart/2005/8/layout/orgChart1"/>
    <dgm:cxn modelId="{00353C70-5CB8-4553-9B00-CBE0AAED6E1C}" type="presParOf" srcId="{FE76E8A9-29AC-418D-ACCF-89B15532D1AD}" destId="{19478652-19F9-4732-A10D-F5116FAE967F}" srcOrd="0" destOrd="0" presId="urn:microsoft.com/office/officeart/2005/8/layout/orgChart1"/>
    <dgm:cxn modelId="{7445B941-9DBC-4F21-9D37-6212DC145959}" type="presParOf" srcId="{FE76E8A9-29AC-418D-ACCF-89B15532D1AD}" destId="{4774B10A-FF1A-4102-8B4D-99C0E4F16A48}" srcOrd="1" destOrd="0" presId="urn:microsoft.com/office/officeart/2005/8/layout/orgChart1"/>
    <dgm:cxn modelId="{322453B9-065D-48C1-B2C2-4F8E8132673A}" type="presParOf" srcId="{9EE3A034-C025-40A3-8A9D-F164EFEB0BAE}" destId="{28C0DCD4-A384-4A3E-8669-4EFDBB119651}" srcOrd="1" destOrd="0" presId="urn:microsoft.com/office/officeart/2005/8/layout/orgChart1"/>
    <dgm:cxn modelId="{73163EDB-B89D-48D0-B7D7-270005CDD293}" type="presParOf" srcId="{9EE3A034-C025-40A3-8A9D-F164EFEB0BAE}" destId="{BAC5D590-8EFC-4B77-914F-73B9A03E238C}" srcOrd="2" destOrd="0" presId="urn:microsoft.com/office/officeart/2005/8/layout/orgChart1"/>
    <dgm:cxn modelId="{B661C762-7EBC-41FE-A6B8-D63C2FC6D926}" type="presParOf" srcId="{E68F6A5E-181E-4704-8751-A4AAE1566857}" destId="{20081121-2F40-4D7D-AB29-FF38B28B471A}" srcOrd="6" destOrd="0" presId="urn:microsoft.com/office/officeart/2005/8/layout/orgChart1"/>
    <dgm:cxn modelId="{613B354C-BC1C-4DC5-AA41-A3DBA36407D6}" type="presParOf" srcId="{E68F6A5E-181E-4704-8751-A4AAE1566857}" destId="{C744E3A8-84B7-4B87-9B12-365562CA8134}" srcOrd="7" destOrd="0" presId="urn:microsoft.com/office/officeart/2005/8/layout/orgChart1"/>
    <dgm:cxn modelId="{AB4CDF08-9E93-4052-85D7-922BE0C22817}" type="presParOf" srcId="{C744E3A8-84B7-4B87-9B12-365562CA8134}" destId="{8E727851-AB19-44F9-ABCE-1D4C309D05BD}" srcOrd="0" destOrd="0" presId="urn:microsoft.com/office/officeart/2005/8/layout/orgChart1"/>
    <dgm:cxn modelId="{1DDBF488-BEFB-400C-8CD8-60CB6A714621}" type="presParOf" srcId="{8E727851-AB19-44F9-ABCE-1D4C309D05BD}" destId="{1BE09DE8-0F4C-4757-8B86-D9A588AEDB18}" srcOrd="0" destOrd="0" presId="urn:microsoft.com/office/officeart/2005/8/layout/orgChart1"/>
    <dgm:cxn modelId="{246F7505-178D-4404-9F2E-B51378A931A0}" type="presParOf" srcId="{8E727851-AB19-44F9-ABCE-1D4C309D05BD}" destId="{92069453-D7B8-4268-82A6-AECA21341CB7}" srcOrd="1" destOrd="0" presId="urn:microsoft.com/office/officeart/2005/8/layout/orgChart1"/>
    <dgm:cxn modelId="{F9A9679C-BBD6-4D44-B35C-FD9355658063}" type="presParOf" srcId="{C744E3A8-84B7-4B87-9B12-365562CA8134}" destId="{41CB99E0-1967-4928-9A16-C0DACA84330E}" srcOrd="1" destOrd="0" presId="urn:microsoft.com/office/officeart/2005/8/layout/orgChart1"/>
    <dgm:cxn modelId="{F76773D4-E3F4-4E5D-8B28-446DA9453EC6}" type="presParOf" srcId="{C744E3A8-84B7-4B87-9B12-365562CA8134}" destId="{3BBD0B75-90D8-49C7-B6DB-BE534B09C9A5}" srcOrd="2" destOrd="0" presId="urn:microsoft.com/office/officeart/2005/8/layout/orgChart1"/>
    <dgm:cxn modelId="{E340DF36-07BA-43CD-B18E-8079ED27AC4E}" type="presParOf" srcId="{E68F6A5E-181E-4704-8751-A4AAE1566857}" destId="{C03BE201-A01A-45C1-B481-20D1502AC8E9}" srcOrd="8" destOrd="0" presId="urn:microsoft.com/office/officeart/2005/8/layout/orgChart1"/>
    <dgm:cxn modelId="{21DCACFE-B74F-4A0F-A73C-A248929CC9CE}" type="presParOf" srcId="{E68F6A5E-181E-4704-8751-A4AAE1566857}" destId="{B5A7F4B4-56C7-4A04-B04D-3A615A63BF5C}" srcOrd="9" destOrd="0" presId="urn:microsoft.com/office/officeart/2005/8/layout/orgChart1"/>
    <dgm:cxn modelId="{F2D8F326-B085-4EDE-B27B-49DB8DFA87B5}" type="presParOf" srcId="{B5A7F4B4-56C7-4A04-B04D-3A615A63BF5C}" destId="{FD2E6730-F98F-4A0D-B6C1-C99E4226124F}" srcOrd="0" destOrd="0" presId="urn:microsoft.com/office/officeart/2005/8/layout/orgChart1"/>
    <dgm:cxn modelId="{1E16F532-6B00-445E-AF9F-EBB176022F07}" type="presParOf" srcId="{FD2E6730-F98F-4A0D-B6C1-C99E4226124F}" destId="{37BBB417-8B52-4A39-B6F0-2F3B26D54753}" srcOrd="0" destOrd="0" presId="urn:microsoft.com/office/officeart/2005/8/layout/orgChart1"/>
    <dgm:cxn modelId="{64D7A2A2-00C6-48C5-BB6A-F8C1ADDA879C}" type="presParOf" srcId="{FD2E6730-F98F-4A0D-B6C1-C99E4226124F}" destId="{9FCEBE5E-1A50-4005-9AA9-B17A6BDB4CA4}" srcOrd="1" destOrd="0" presId="urn:microsoft.com/office/officeart/2005/8/layout/orgChart1"/>
    <dgm:cxn modelId="{B1BEC911-E1D7-4A48-8A41-8271FFDB460B}" type="presParOf" srcId="{B5A7F4B4-56C7-4A04-B04D-3A615A63BF5C}" destId="{09162039-5C31-40AE-A406-D7B477733A58}" srcOrd="1" destOrd="0" presId="urn:microsoft.com/office/officeart/2005/8/layout/orgChart1"/>
    <dgm:cxn modelId="{34334ED8-9D36-4534-BC68-96F6DA1A7EBD}" type="presParOf" srcId="{B5A7F4B4-56C7-4A04-B04D-3A615A63BF5C}" destId="{2FBB8318-27E9-46AD-A92B-B30EEFE79C89}" srcOrd="2" destOrd="0" presId="urn:microsoft.com/office/officeart/2005/8/layout/orgChart1"/>
    <dgm:cxn modelId="{F46634C5-C692-45F2-A504-AE611D1B1517}" type="presParOf" srcId="{E68F6A5E-181E-4704-8751-A4AAE1566857}" destId="{DDFE7A48-54DE-421A-8003-DE0F68E9D22C}" srcOrd="10" destOrd="0" presId="urn:microsoft.com/office/officeart/2005/8/layout/orgChart1"/>
    <dgm:cxn modelId="{C662DD17-4470-4E4C-A797-1F2E7FF50E00}" type="presParOf" srcId="{E68F6A5E-181E-4704-8751-A4AAE1566857}" destId="{B8AF27D1-E74B-4680-B93C-E6E31B9845DB}" srcOrd="11" destOrd="0" presId="urn:microsoft.com/office/officeart/2005/8/layout/orgChart1"/>
    <dgm:cxn modelId="{EB34B145-5918-455F-BFDE-7B8EC949AFC4}" type="presParOf" srcId="{B8AF27D1-E74B-4680-B93C-E6E31B9845DB}" destId="{F1C38B55-231A-4A5C-9163-69A1654BC73C}" srcOrd="0" destOrd="0" presId="urn:microsoft.com/office/officeart/2005/8/layout/orgChart1"/>
    <dgm:cxn modelId="{82B0A7E2-4392-48B0-9E89-0B240A87B52B}" type="presParOf" srcId="{F1C38B55-231A-4A5C-9163-69A1654BC73C}" destId="{A291A81D-39DB-4BFB-B4DE-CF6D996869DA}" srcOrd="0" destOrd="0" presId="urn:microsoft.com/office/officeart/2005/8/layout/orgChart1"/>
    <dgm:cxn modelId="{382E7577-C037-48B9-A6D5-50C3438E2C8E}" type="presParOf" srcId="{F1C38B55-231A-4A5C-9163-69A1654BC73C}" destId="{27D09415-147C-4823-B89E-B436125AEA21}" srcOrd="1" destOrd="0" presId="urn:microsoft.com/office/officeart/2005/8/layout/orgChart1"/>
    <dgm:cxn modelId="{4A4E2FAA-2CE2-4EA1-9E58-BAFC2EC7FE2C}" type="presParOf" srcId="{B8AF27D1-E74B-4680-B93C-E6E31B9845DB}" destId="{17CA03F1-EDBD-4727-81A1-77DCC8C44A08}" srcOrd="1" destOrd="0" presId="urn:microsoft.com/office/officeart/2005/8/layout/orgChart1"/>
    <dgm:cxn modelId="{E5CAA9DF-CD76-490B-AB19-010D428F154C}" type="presParOf" srcId="{B8AF27D1-E74B-4680-B93C-E6E31B9845DB}" destId="{52828003-3AED-495F-B3C1-60903E6B9BAB}" srcOrd="2" destOrd="0" presId="urn:microsoft.com/office/officeart/2005/8/layout/orgChart1"/>
    <dgm:cxn modelId="{3B0C0B85-C1F3-416F-AF68-F90AD3DC5128}" type="presParOf" srcId="{E68F6A5E-181E-4704-8751-A4AAE1566857}" destId="{4F6D23A2-0831-4857-8052-BB77DFA76BAA}" srcOrd="12" destOrd="0" presId="urn:microsoft.com/office/officeart/2005/8/layout/orgChart1"/>
    <dgm:cxn modelId="{40E88657-F368-43DF-8709-E8653069507A}" type="presParOf" srcId="{E68F6A5E-181E-4704-8751-A4AAE1566857}" destId="{5528A236-9C55-4699-88BA-009DBB48889E}" srcOrd="13" destOrd="0" presId="urn:microsoft.com/office/officeart/2005/8/layout/orgChart1"/>
    <dgm:cxn modelId="{B1D59E69-4744-48C1-BA44-3C4F3017F305}" type="presParOf" srcId="{5528A236-9C55-4699-88BA-009DBB48889E}" destId="{761CECEA-E476-4F0A-A0B1-E1C64643E7E8}" srcOrd="0" destOrd="0" presId="urn:microsoft.com/office/officeart/2005/8/layout/orgChart1"/>
    <dgm:cxn modelId="{B3CAC92F-961B-40BD-933E-5EADE7DD872E}" type="presParOf" srcId="{761CECEA-E476-4F0A-A0B1-E1C64643E7E8}" destId="{3A8F1A6E-61B6-489A-8A56-F77E9AF179A6}" srcOrd="0" destOrd="0" presId="urn:microsoft.com/office/officeart/2005/8/layout/orgChart1"/>
    <dgm:cxn modelId="{45CED7C3-8580-4481-9209-FCC1A6D11DBF}" type="presParOf" srcId="{761CECEA-E476-4F0A-A0B1-E1C64643E7E8}" destId="{9AC13EA5-F40D-4612-9729-14A7806BB5FC}" srcOrd="1" destOrd="0" presId="urn:microsoft.com/office/officeart/2005/8/layout/orgChart1"/>
    <dgm:cxn modelId="{8A0CD318-43CE-4003-AFD0-81F21250A242}" type="presParOf" srcId="{5528A236-9C55-4699-88BA-009DBB48889E}" destId="{51AE5D49-72DB-47BA-838D-27121F6347AC}" srcOrd="1" destOrd="0" presId="urn:microsoft.com/office/officeart/2005/8/layout/orgChart1"/>
    <dgm:cxn modelId="{0E40D459-1AA3-46D5-B7C3-9EA84253C0E2}" type="presParOf" srcId="{5528A236-9C55-4699-88BA-009DBB48889E}" destId="{FD2EED04-6638-4E6D-A298-797431EA1C56}" srcOrd="2" destOrd="0" presId="urn:microsoft.com/office/officeart/2005/8/layout/orgChart1"/>
    <dgm:cxn modelId="{5951FF22-424B-491E-9C51-0524A39336D4}" type="presParOf" srcId="{5F0D35B9-50A1-4AC9-9C8A-EC25BF5B9F29}" destId="{5A59B333-0D8F-4DB8-B146-8A840D6A95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C93BC-CBED-4DF3-BF20-E5AFD8471CDB}">
      <dsp:nvSpPr>
        <dsp:cNvPr id="0" name=""/>
        <dsp:cNvSpPr/>
      </dsp:nvSpPr>
      <dsp:spPr>
        <a:xfrm>
          <a:off x="4679432" y="2229891"/>
          <a:ext cx="1655919" cy="1655919"/>
        </a:xfrm>
        <a:prstGeom prst="ellipse">
          <a:avLst/>
        </a:prstGeom>
        <a:solidFill>
          <a:srgbClr val="99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+mj-lt"/>
            </a:rPr>
            <a:t>Possible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+mj-lt"/>
            </a:rPr>
            <a:t>scenarios:</a:t>
          </a:r>
          <a:endParaRPr kumimoji="0" lang="it-IT" sz="1800" b="1" i="0" u="none" strike="noStrike" kern="1200" cap="none" normalizeH="0" baseline="0" dirty="0" smtClean="0">
            <a:ln/>
            <a:effectLst/>
            <a:latin typeface="+mj-lt"/>
          </a:endParaRPr>
        </a:p>
      </dsp:txBody>
      <dsp:txXfrm>
        <a:off x="4921936" y="2472395"/>
        <a:ext cx="1170911" cy="1170911"/>
      </dsp:txXfrm>
    </dsp:sp>
    <dsp:sp modelId="{D0018A14-0FBF-41AF-9A34-FFAC48220DC0}">
      <dsp:nvSpPr>
        <dsp:cNvPr id="0" name=""/>
        <dsp:cNvSpPr/>
      </dsp:nvSpPr>
      <dsp:spPr>
        <a:xfrm rot="16200000">
          <a:off x="5193072" y="1901989"/>
          <a:ext cx="628640" cy="27164"/>
        </a:xfrm>
        <a:custGeom>
          <a:avLst/>
          <a:gdLst/>
          <a:ahLst/>
          <a:cxnLst/>
          <a:rect l="0" t="0" r="0" b="0"/>
          <a:pathLst>
            <a:path>
              <a:moveTo>
                <a:pt x="0" y="13582"/>
              </a:moveTo>
              <a:lnTo>
                <a:pt x="628640" y="135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kern="1200" dirty="0">
            <a:latin typeface="+mj-lt"/>
          </a:endParaRPr>
        </a:p>
      </dsp:txBody>
      <dsp:txXfrm>
        <a:off x="5491676" y="1899855"/>
        <a:ext cx="31432" cy="31432"/>
      </dsp:txXfrm>
    </dsp:sp>
    <dsp:sp modelId="{A9EB4AF6-1AF8-4FDD-A725-2D75F26C2640}">
      <dsp:nvSpPr>
        <dsp:cNvPr id="0" name=""/>
        <dsp:cNvSpPr/>
      </dsp:nvSpPr>
      <dsp:spPr>
        <a:xfrm>
          <a:off x="4776130" y="457192"/>
          <a:ext cx="1462524" cy="1144058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+mj-lt"/>
            </a:rPr>
            <a:t>Blasts</a:t>
          </a:r>
          <a:endParaRPr kumimoji="0" lang="it-IT" sz="1800" b="1" i="0" u="none" strike="noStrike" kern="1200" cap="none" normalizeH="0" baseline="0" dirty="0" smtClean="0">
            <a:ln/>
            <a:effectLst/>
            <a:latin typeface="+mj-lt"/>
          </a:endParaRPr>
        </a:p>
      </dsp:txBody>
      <dsp:txXfrm>
        <a:off x="4990312" y="624735"/>
        <a:ext cx="1034160" cy="808972"/>
      </dsp:txXfrm>
    </dsp:sp>
    <dsp:sp modelId="{0EE161E9-1FE2-4D7C-897D-19F6A1566551}">
      <dsp:nvSpPr>
        <dsp:cNvPr id="0" name=""/>
        <dsp:cNvSpPr/>
      </dsp:nvSpPr>
      <dsp:spPr>
        <a:xfrm rot="19800000">
          <a:off x="6180523" y="2466439"/>
          <a:ext cx="655398" cy="27164"/>
        </a:xfrm>
        <a:custGeom>
          <a:avLst/>
          <a:gdLst/>
          <a:ahLst/>
          <a:cxnLst/>
          <a:rect l="0" t="0" r="0" b="0"/>
          <a:pathLst>
            <a:path>
              <a:moveTo>
                <a:pt x="0" y="13582"/>
              </a:moveTo>
              <a:lnTo>
                <a:pt x="655398" y="135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kern="1200" dirty="0">
            <a:latin typeface="+mj-lt"/>
          </a:endParaRPr>
        </a:p>
      </dsp:txBody>
      <dsp:txXfrm>
        <a:off x="6491838" y="2463636"/>
        <a:ext cx="32769" cy="32769"/>
      </dsp:txXfrm>
    </dsp:sp>
    <dsp:sp modelId="{84CCEF2D-78E7-472C-97B6-D60E40CF54A2}">
      <dsp:nvSpPr>
        <dsp:cNvPr id="0" name=""/>
        <dsp:cNvSpPr/>
      </dsp:nvSpPr>
      <dsp:spPr>
        <a:xfrm>
          <a:off x="6643445" y="1422970"/>
          <a:ext cx="1462524" cy="1113572"/>
        </a:xfrm>
        <a:prstGeom prst="ellipse">
          <a:avLst/>
        </a:prstGeom>
        <a:solidFill>
          <a:srgbClr val="FF33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latin typeface="+mj-lt"/>
            </a:rPr>
            <a:t>Lanslide</a:t>
          </a:r>
          <a:r>
            <a:rPr lang="it-IT" sz="1800" b="1" kern="1200" dirty="0" smtClean="0">
              <a:latin typeface="+mj-lt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+mj-lt"/>
            </a:rPr>
            <a:t>and </a:t>
          </a:r>
          <a:r>
            <a:rPr lang="it-IT" sz="1800" b="1" kern="1200" dirty="0" err="1" smtClean="0">
              <a:latin typeface="+mj-lt"/>
            </a:rPr>
            <a:t>Flooding</a:t>
          </a:r>
          <a:endParaRPr lang="it-IT" sz="1800" b="1" kern="1200" dirty="0">
            <a:latin typeface="+mj-lt"/>
          </a:endParaRPr>
        </a:p>
      </dsp:txBody>
      <dsp:txXfrm>
        <a:off x="6857627" y="1586049"/>
        <a:ext cx="1034160" cy="787414"/>
      </dsp:txXfrm>
    </dsp:sp>
    <dsp:sp modelId="{4261CF46-D262-419F-BF2C-0DB8A4A02436}">
      <dsp:nvSpPr>
        <dsp:cNvPr id="0" name=""/>
        <dsp:cNvSpPr/>
      </dsp:nvSpPr>
      <dsp:spPr>
        <a:xfrm rot="1752804">
          <a:off x="6196681" y="3576382"/>
          <a:ext cx="524587" cy="27164"/>
        </a:xfrm>
        <a:custGeom>
          <a:avLst/>
          <a:gdLst/>
          <a:ahLst/>
          <a:cxnLst/>
          <a:rect l="0" t="0" r="0" b="0"/>
          <a:pathLst>
            <a:path>
              <a:moveTo>
                <a:pt x="0" y="13582"/>
              </a:moveTo>
              <a:lnTo>
                <a:pt x="524587" y="135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kern="1200">
            <a:latin typeface="+mj-lt"/>
          </a:endParaRPr>
        </a:p>
      </dsp:txBody>
      <dsp:txXfrm>
        <a:off x="6445860" y="3576850"/>
        <a:ext cx="26229" cy="26229"/>
      </dsp:txXfrm>
    </dsp:sp>
    <dsp:sp modelId="{F2450944-F818-4386-B54D-E6AF30460FCF}">
      <dsp:nvSpPr>
        <dsp:cNvPr id="0" name=""/>
        <dsp:cNvSpPr/>
      </dsp:nvSpPr>
      <dsp:spPr>
        <a:xfrm>
          <a:off x="6422621" y="3547489"/>
          <a:ext cx="1904175" cy="1109085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+mj-lt"/>
            </a:rPr>
            <a:t> Impacts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+mj-lt"/>
            </a:rPr>
            <a:t>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+mj-lt"/>
            </a:rPr>
            <a:t>collisions</a:t>
          </a:r>
          <a:endParaRPr kumimoji="0" lang="it-IT" sz="1800" b="1" i="0" u="none" strike="noStrike" kern="1200" cap="none" normalizeH="0" baseline="0" dirty="0" smtClean="0">
            <a:ln/>
            <a:effectLst/>
            <a:latin typeface="+mj-lt"/>
          </a:endParaRPr>
        </a:p>
      </dsp:txBody>
      <dsp:txXfrm>
        <a:off x="6701481" y="3709911"/>
        <a:ext cx="1346455" cy="784241"/>
      </dsp:txXfrm>
    </dsp:sp>
    <dsp:sp modelId="{7AF9DA82-44F4-40EC-928D-A33CAAD5AB66}">
      <dsp:nvSpPr>
        <dsp:cNvPr id="0" name=""/>
        <dsp:cNvSpPr/>
      </dsp:nvSpPr>
      <dsp:spPr>
        <a:xfrm rot="5400000">
          <a:off x="5081341" y="4298280"/>
          <a:ext cx="852102" cy="27164"/>
        </a:xfrm>
        <a:custGeom>
          <a:avLst/>
          <a:gdLst/>
          <a:ahLst/>
          <a:cxnLst/>
          <a:rect l="0" t="0" r="0" b="0"/>
          <a:pathLst>
            <a:path>
              <a:moveTo>
                <a:pt x="0" y="13582"/>
              </a:moveTo>
              <a:lnTo>
                <a:pt x="852102" y="135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kern="1200">
            <a:latin typeface="+mj-lt"/>
          </a:endParaRPr>
        </a:p>
      </dsp:txBody>
      <dsp:txXfrm>
        <a:off x="5486090" y="4290560"/>
        <a:ext cx="42605" cy="42605"/>
      </dsp:txXfrm>
    </dsp:sp>
    <dsp:sp modelId="{4F375C3F-14FC-4DD5-A737-0F9E96A06FBA}">
      <dsp:nvSpPr>
        <dsp:cNvPr id="0" name=""/>
        <dsp:cNvSpPr/>
      </dsp:nvSpPr>
      <dsp:spPr>
        <a:xfrm>
          <a:off x="4776130" y="4737914"/>
          <a:ext cx="1462524" cy="952253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rgbClr val="FF0000"/>
              </a:solidFill>
              <a:latin typeface="+mj-lt"/>
            </a:rPr>
            <a:t>Fire</a:t>
          </a:r>
          <a:endParaRPr lang="it-IT" sz="1800" b="1" kern="1200" dirty="0">
            <a:solidFill>
              <a:srgbClr val="FF0000"/>
            </a:solidFill>
            <a:latin typeface="+mj-lt"/>
          </a:endParaRPr>
        </a:p>
      </dsp:txBody>
      <dsp:txXfrm>
        <a:off x="4990312" y="4877368"/>
        <a:ext cx="1034160" cy="673345"/>
      </dsp:txXfrm>
    </dsp:sp>
    <dsp:sp modelId="{90E1545A-78E4-45CE-BBBF-B37542F4A9F9}">
      <dsp:nvSpPr>
        <dsp:cNvPr id="0" name=""/>
        <dsp:cNvSpPr/>
      </dsp:nvSpPr>
      <dsp:spPr>
        <a:xfrm rot="9000000">
          <a:off x="4257124" y="3601128"/>
          <a:ext cx="571518" cy="27164"/>
        </a:xfrm>
        <a:custGeom>
          <a:avLst/>
          <a:gdLst/>
          <a:ahLst/>
          <a:cxnLst/>
          <a:rect l="0" t="0" r="0" b="0"/>
          <a:pathLst>
            <a:path>
              <a:moveTo>
                <a:pt x="0" y="13582"/>
              </a:moveTo>
              <a:lnTo>
                <a:pt x="571518" y="135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kern="1200">
            <a:latin typeface="+mj-lt"/>
          </a:endParaRPr>
        </a:p>
      </dsp:txBody>
      <dsp:txXfrm rot="10800000">
        <a:off x="4528595" y="3600422"/>
        <a:ext cx="28575" cy="28575"/>
      </dsp:txXfrm>
    </dsp:sp>
    <dsp:sp modelId="{15260ED0-63A7-45C7-8016-FF7F347A828A}">
      <dsp:nvSpPr>
        <dsp:cNvPr id="0" name=""/>
        <dsp:cNvSpPr/>
      </dsp:nvSpPr>
      <dsp:spPr>
        <a:xfrm>
          <a:off x="2646004" y="3632769"/>
          <a:ext cx="1988147" cy="1006352"/>
        </a:xfrm>
        <a:prstGeom prst="ellipse">
          <a:avLst/>
        </a:prstGeom>
        <a:solidFill>
          <a:srgbClr val="FF99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+mj-lt"/>
            </a:rPr>
            <a:t>Earthquakes</a:t>
          </a:r>
          <a:endParaRPr kumimoji="0" lang="it-IT" sz="1800" b="1" i="0" u="none" strike="noStrike" kern="1200" cap="none" normalizeH="0" baseline="0" dirty="0" smtClean="0">
            <a:ln/>
            <a:effectLst/>
            <a:latin typeface="+mj-lt"/>
          </a:endParaRPr>
        </a:p>
      </dsp:txBody>
      <dsp:txXfrm>
        <a:off x="2937161" y="3780146"/>
        <a:ext cx="1405833" cy="711598"/>
      </dsp:txXfrm>
    </dsp:sp>
    <dsp:sp modelId="{1A68DFBC-C29A-4DDA-A013-15C16675BFDB}">
      <dsp:nvSpPr>
        <dsp:cNvPr id="0" name=""/>
        <dsp:cNvSpPr/>
      </dsp:nvSpPr>
      <dsp:spPr>
        <a:xfrm rot="12600000">
          <a:off x="4157973" y="2460842"/>
          <a:ext cx="677787" cy="27164"/>
        </a:xfrm>
        <a:custGeom>
          <a:avLst/>
          <a:gdLst/>
          <a:ahLst/>
          <a:cxnLst/>
          <a:rect l="0" t="0" r="0" b="0"/>
          <a:pathLst>
            <a:path>
              <a:moveTo>
                <a:pt x="0" y="13582"/>
              </a:moveTo>
              <a:lnTo>
                <a:pt x="677787" y="135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kern="1200">
            <a:latin typeface="+mj-lt"/>
          </a:endParaRPr>
        </a:p>
      </dsp:txBody>
      <dsp:txXfrm rot="10800000">
        <a:off x="4479923" y="2457479"/>
        <a:ext cx="33889" cy="33889"/>
      </dsp:txXfrm>
    </dsp:sp>
    <dsp:sp modelId="{E40235D9-538E-4315-854E-9982D6DD7880}">
      <dsp:nvSpPr>
        <dsp:cNvPr id="0" name=""/>
        <dsp:cNvSpPr/>
      </dsp:nvSpPr>
      <dsp:spPr>
        <a:xfrm>
          <a:off x="2908815" y="1469741"/>
          <a:ext cx="1462524" cy="1020030"/>
        </a:xfrm>
        <a:prstGeom prst="ellipse">
          <a:avLst/>
        </a:prstGeom>
        <a:solidFill>
          <a:srgbClr val="CC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latin typeface="+mj-lt"/>
            </a:rPr>
            <a:t>Storms</a:t>
          </a:r>
          <a:endParaRPr lang="it-IT" sz="1800" b="1" kern="1200" dirty="0">
            <a:latin typeface="+mj-lt"/>
          </a:endParaRPr>
        </a:p>
      </dsp:txBody>
      <dsp:txXfrm>
        <a:off x="3122997" y="1619121"/>
        <a:ext cx="1034160" cy="721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301CB-6E74-41D3-96D5-2F77BEA77A01}">
      <dsp:nvSpPr>
        <dsp:cNvPr id="0" name=""/>
        <dsp:cNvSpPr/>
      </dsp:nvSpPr>
      <dsp:spPr>
        <a:xfrm>
          <a:off x="2565000" y="0"/>
          <a:ext cx="1710000" cy="1395000"/>
        </a:xfrm>
        <a:prstGeom prst="trapezoid">
          <a:avLst>
            <a:gd name="adj" fmla="val 61290"/>
          </a:avLst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Single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construction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2565000" y="0"/>
        <a:ext cx="1710000" cy="1395000"/>
      </dsp:txXfrm>
    </dsp:sp>
    <dsp:sp modelId="{B7F34649-E405-40B8-A9D7-FA9BCF997DED}">
      <dsp:nvSpPr>
        <dsp:cNvPr id="0" name=""/>
        <dsp:cNvSpPr/>
      </dsp:nvSpPr>
      <dsp:spPr>
        <a:xfrm>
          <a:off x="1710000" y="1395000"/>
          <a:ext cx="3420000" cy="1395000"/>
        </a:xfrm>
        <a:prstGeom prst="trapezoid">
          <a:avLst>
            <a:gd name="adj" fmla="val 6129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Aggregate</a:t>
          </a:r>
        </a:p>
      </dsp:txBody>
      <dsp:txXfrm>
        <a:off x="2308500" y="1395000"/>
        <a:ext cx="2223000" cy="1395000"/>
      </dsp:txXfrm>
    </dsp:sp>
    <dsp:sp modelId="{F85AF87E-DD83-4EE7-8274-8DB5BFE1AE63}">
      <dsp:nvSpPr>
        <dsp:cNvPr id="0" name=""/>
        <dsp:cNvSpPr/>
      </dsp:nvSpPr>
      <dsp:spPr>
        <a:xfrm>
          <a:off x="855000" y="2790000"/>
          <a:ext cx="5130000" cy="1395000"/>
        </a:xfrm>
        <a:prstGeom prst="trapezoid">
          <a:avLst>
            <a:gd name="adj" fmla="val 6129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District</a:t>
          </a:r>
        </a:p>
      </dsp:txBody>
      <dsp:txXfrm>
        <a:off x="1752749" y="2790000"/>
        <a:ext cx="3334500" cy="1395000"/>
      </dsp:txXfrm>
    </dsp:sp>
    <dsp:sp modelId="{AF36D3C2-E453-43FA-8235-D71E0DFF0EC0}">
      <dsp:nvSpPr>
        <dsp:cNvPr id="0" name=""/>
        <dsp:cNvSpPr/>
      </dsp:nvSpPr>
      <dsp:spPr>
        <a:xfrm>
          <a:off x="0" y="4185000"/>
          <a:ext cx="6840000" cy="1395000"/>
        </a:xfrm>
        <a:prstGeom prst="trapezoid">
          <a:avLst>
            <a:gd name="adj" fmla="val 61290"/>
          </a:avLst>
        </a:prstGeom>
        <a:solidFill>
          <a:srgbClr val="9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Regional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1196999" y="4185000"/>
        <a:ext cx="4446000" cy="139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7B9F4-17A3-4708-88B6-A621B1284D1B}">
      <dsp:nvSpPr>
        <dsp:cNvPr id="0" name=""/>
        <dsp:cNvSpPr/>
      </dsp:nvSpPr>
      <dsp:spPr>
        <a:xfrm>
          <a:off x="4515157" y="36616"/>
          <a:ext cx="1983860" cy="124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Management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of the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emergency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515157" y="36616"/>
        <a:ext cx="1983860" cy="1243012"/>
      </dsp:txXfrm>
    </dsp:sp>
    <dsp:sp modelId="{DA78D086-67A5-44E9-9839-7A4FD5ED5320}">
      <dsp:nvSpPr>
        <dsp:cNvPr id="0" name=""/>
        <dsp:cNvSpPr/>
      </dsp:nvSpPr>
      <dsp:spPr>
        <a:xfrm>
          <a:off x="2029053" y="80491"/>
          <a:ext cx="4669105" cy="4669105"/>
        </a:xfrm>
        <a:prstGeom prst="circularArrow">
          <a:avLst>
            <a:gd name="adj1" fmla="val 5191"/>
            <a:gd name="adj2" fmla="val 335268"/>
            <a:gd name="adj3" fmla="val 21161990"/>
            <a:gd name="adj4" fmla="val 19606249"/>
            <a:gd name="adj5" fmla="val 6057"/>
          </a:avLst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4A6F6-5505-4435-A4EB-6E72E0C88776}">
      <dsp:nvSpPr>
        <dsp:cNvPr id="0" name=""/>
        <dsp:cNvSpPr/>
      </dsp:nvSpPr>
      <dsp:spPr>
        <a:xfrm>
          <a:off x="5484482" y="2353129"/>
          <a:ext cx="1697681" cy="124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Medicine of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en-US" sz="18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catastrophs</a:t>
          </a:r>
          <a:endParaRPr kumimoji="0" lang="en-US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484482" y="2353129"/>
        <a:ext cx="1697681" cy="1243012"/>
      </dsp:txXfrm>
    </dsp:sp>
    <dsp:sp modelId="{80767341-C624-4316-A508-C93A37855406}">
      <dsp:nvSpPr>
        <dsp:cNvPr id="0" name=""/>
        <dsp:cNvSpPr/>
      </dsp:nvSpPr>
      <dsp:spPr>
        <a:xfrm>
          <a:off x="2028213" y="-189"/>
          <a:ext cx="4669105" cy="4669105"/>
        </a:xfrm>
        <a:prstGeom prst="circularArrow">
          <a:avLst>
            <a:gd name="adj1" fmla="val 5191"/>
            <a:gd name="adj2" fmla="val 335268"/>
            <a:gd name="adj3" fmla="val 4017421"/>
            <a:gd name="adj4" fmla="val 2250932"/>
            <a:gd name="adj5" fmla="val 6057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2AAFE-E4A2-43A9-87F2-4B2A58A94B04}">
      <dsp:nvSpPr>
        <dsp:cNvPr id="0" name=""/>
        <dsp:cNvSpPr/>
      </dsp:nvSpPr>
      <dsp:spPr>
        <a:xfrm>
          <a:off x="3741260" y="3784823"/>
          <a:ext cx="1243012" cy="124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Mitigation</a:t>
          </a:r>
          <a:endParaRPr kumimoji="0" lang="it-IT" sz="1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741260" y="3784823"/>
        <a:ext cx="1243012" cy="1243012"/>
      </dsp:txXfrm>
    </dsp:sp>
    <dsp:sp modelId="{0453AFDC-4AFB-4355-ABC7-02506F6F24C0}">
      <dsp:nvSpPr>
        <dsp:cNvPr id="0" name=""/>
        <dsp:cNvSpPr/>
      </dsp:nvSpPr>
      <dsp:spPr>
        <a:xfrm>
          <a:off x="2028213" y="-189"/>
          <a:ext cx="4669105" cy="4669105"/>
        </a:xfrm>
        <a:prstGeom prst="circularArrow">
          <a:avLst>
            <a:gd name="adj1" fmla="val 5191"/>
            <a:gd name="adj2" fmla="val 335268"/>
            <a:gd name="adj3" fmla="val 8213800"/>
            <a:gd name="adj4" fmla="val 6447311"/>
            <a:gd name="adj5" fmla="val 6057"/>
          </a:avLst>
        </a:prstGeom>
        <a:solidFill>
          <a:srgbClr val="9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EBC16-4D9D-411E-85C8-8091188437E7}">
      <dsp:nvSpPr>
        <dsp:cNvPr id="0" name=""/>
        <dsp:cNvSpPr/>
      </dsp:nvSpPr>
      <dsp:spPr>
        <a:xfrm>
          <a:off x="1657035" y="2353129"/>
          <a:ext cx="1470347" cy="124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Robustness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based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design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657035" y="2353129"/>
        <a:ext cx="1470347" cy="1243012"/>
      </dsp:txXfrm>
    </dsp:sp>
    <dsp:sp modelId="{62752D67-A4DE-4AAC-B217-610274AADCDF}">
      <dsp:nvSpPr>
        <dsp:cNvPr id="0" name=""/>
        <dsp:cNvSpPr/>
      </dsp:nvSpPr>
      <dsp:spPr>
        <a:xfrm>
          <a:off x="2028213" y="-189"/>
          <a:ext cx="4669105" cy="4669105"/>
        </a:xfrm>
        <a:prstGeom prst="circularArrow">
          <a:avLst>
            <a:gd name="adj1" fmla="val 5191"/>
            <a:gd name="adj2" fmla="val 335268"/>
            <a:gd name="adj3" fmla="val 12300796"/>
            <a:gd name="adj4" fmla="val 10768863"/>
            <a:gd name="adj5" fmla="val 6057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AA236-38D2-4577-81DC-FFE5B97C6E4E}">
      <dsp:nvSpPr>
        <dsp:cNvPr id="0" name=""/>
        <dsp:cNvSpPr/>
      </dsp:nvSpPr>
      <dsp:spPr>
        <a:xfrm>
          <a:off x="2305364" y="36600"/>
          <a:ext cx="1679061" cy="124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Vulnerability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305364" y="36600"/>
        <a:ext cx="1679061" cy="1243012"/>
      </dsp:txXfrm>
    </dsp:sp>
    <dsp:sp modelId="{10A5E7AE-4FE3-464C-A1E2-E3211EC2F793}">
      <dsp:nvSpPr>
        <dsp:cNvPr id="0" name=""/>
        <dsp:cNvSpPr/>
      </dsp:nvSpPr>
      <dsp:spPr>
        <a:xfrm>
          <a:off x="1863892" y="23562"/>
          <a:ext cx="4669105" cy="4669105"/>
        </a:xfrm>
        <a:prstGeom prst="circularArrow">
          <a:avLst>
            <a:gd name="adj1" fmla="val 5191"/>
            <a:gd name="adj2" fmla="val 335268"/>
            <a:gd name="adj3" fmla="val 16392280"/>
            <a:gd name="adj4" fmla="val 15844269"/>
            <a:gd name="adj5" fmla="val 6057"/>
          </a:avLst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FAAF9-31B9-467F-90ED-468A84A3B8BA}">
      <dsp:nvSpPr>
        <dsp:cNvPr id="0" name=""/>
        <dsp:cNvSpPr/>
      </dsp:nvSpPr>
      <dsp:spPr>
        <a:xfrm>
          <a:off x="5097167" y="463608"/>
          <a:ext cx="2702337" cy="188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01"/>
              </a:lnTo>
              <a:lnTo>
                <a:pt x="2702337" y="94201"/>
              </a:lnTo>
              <a:lnTo>
                <a:pt x="2702337" y="1884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FF8EA-8A00-4241-B119-0175A7FFE1AB}">
      <dsp:nvSpPr>
        <dsp:cNvPr id="0" name=""/>
        <dsp:cNvSpPr/>
      </dsp:nvSpPr>
      <dsp:spPr>
        <a:xfrm>
          <a:off x="5730742" y="1100588"/>
          <a:ext cx="1085556" cy="188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01"/>
              </a:lnTo>
              <a:lnTo>
                <a:pt x="1085556" y="94201"/>
              </a:lnTo>
              <a:lnTo>
                <a:pt x="1085556" y="1884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5B46-254C-4F2C-BFF3-1CA872DAEFEA}">
      <dsp:nvSpPr>
        <dsp:cNvPr id="0" name=""/>
        <dsp:cNvSpPr/>
      </dsp:nvSpPr>
      <dsp:spPr>
        <a:xfrm>
          <a:off x="5610096" y="1100588"/>
          <a:ext cx="91440" cy="188402"/>
        </a:xfrm>
        <a:custGeom>
          <a:avLst/>
          <a:gdLst/>
          <a:ahLst/>
          <a:cxnLst/>
          <a:rect l="0" t="0" r="0" b="0"/>
          <a:pathLst>
            <a:path>
              <a:moveTo>
                <a:pt x="120645" y="0"/>
              </a:moveTo>
              <a:lnTo>
                <a:pt x="120645" y="94201"/>
              </a:lnTo>
              <a:lnTo>
                <a:pt x="45720" y="94201"/>
              </a:lnTo>
              <a:lnTo>
                <a:pt x="45720" y="1884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00F98-1766-4634-8E82-1956C02FD27A}">
      <dsp:nvSpPr>
        <dsp:cNvPr id="0" name=""/>
        <dsp:cNvSpPr/>
      </dsp:nvSpPr>
      <dsp:spPr>
        <a:xfrm>
          <a:off x="4570259" y="1100588"/>
          <a:ext cx="1160482" cy="188402"/>
        </a:xfrm>
        <a:custGeom>
          <a:avLst/>
          <a:gdLst/>
          <a:ahLst/>
          <a:cxnLst/>
          <a:rect l="0" t="0" r="0" b="0"/>
          <a:pathLst>
            <a:path>
              <a:moveTo>
                <a:pt x="1160482" y="0"/>
              </a:moveTo>
              <a:lnTo>
                <a:pt x="1160482" y="94201"/>
              </a:lnTo>
              <a:lnTo>
                <a:pt x="0" y="94201"/>
              </a:lnTo>
              <a:lnTo>
                <a:pt x="0" y="1884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DF6DD-7354-4A07-9B68-67F8A59C7F0A}">
      <dsp:nvSpPr>
        <dsp:cNvPr id="0" name=""/>
        <dsp:cNvSpPr/>
      </dsp:nvSpPr>
      <dsp:spPr>
        <a:xfrm>
          <a:off x="5097167" y="463608"/>
          <a:ext cx="633575" cy="188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01"/>
              </a:lnTo>
              <a:lnTo>
                <a:pt x="633575" y="94201"/>
              </a:lnTo>
              <a:lnTo>
                <a:pt x="633575" y="1884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CCE2C-9620-46BA-BF42-FA80740C6F93}">
      <dsp:nvSpPr>
        <dsp:cNvPr id="0" name=""/>
        <dsp:cNvSpPr/>
      </dsp:nvSpPr>
      <dsp:spPr>
        <a:xfrm>
          <a:off x="1969718" y="1100588"/>
          <a:ext cx="1514984" cy="188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01"/>
              </a:lnTo>
              <a:lnTo>
                <a:pt x="1514984" y="94201"/>
              </a:lnTo>
              <a:lnTo>
                <a:pt x="1514984" y="1884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0636C-BF79-4E63-9047-2EBD99B02BEE}">
      <dsp:nvSpPr>
        <dsp:cNvPr id="0" name=""/>
        <dsp:cNvSpPr/>
      </dsp:nvSpPr>
      <dsp:spPr>
        <a:xfrm>
          <a:off x="1969718" y="1100588"/>
          <a:ext cx="298519" cy="188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01"/>
              </a:lnTo>
              <a:lnTo>
                <a:pt x="298519" y="94201"/>
              </a:lnTo>
              <a:lnTo>
                <a:pt x="298519" y="1884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7826E-6555-4875-98A1-8E484382182A}">
      <dsp:nvSpPr>
        <dsp:cNvPr id="0" name=""/>
        <dsp:cNvSpPr/>
      </dsp:nvSpPr>
      <dsp:spPr>
        <a:xfrm>
          <a:off x="753252" y="1100588"/>
          <a:ext cx="1216465" cy="188402"/>
        </a:xfrm>
        <a:custGeom>
          <a:avLst/>
          <a:gdLst/>
          <a:ahLst/>
          <a:cxnLst/>
          <a:rect l="0" t="0" r="0" b="0"/>
          <a:pathLst>
            <a:path>
              <a:moveTo>
                <a:pt x="1216465" y="0"/>
              </a:moveTo>
              <a:lnTo>
                <a:pt x="1216465" y="94201"/>
              </a:lnTo>
              <a:lnTo>
                <a:pt x="0" y="94201"/>
              </a:lnTo>
              <a:lnTo>
                <a:pt x="0" y="1884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A6AA5-09F0-4DB0-879C-4653AE388C2B}">
      <dsp:nvSpPr>
        <dsp:cNvPr id="0" name=""/>
        <dsp:cNvSpPr/>
      </dsp:nvSpPr>
      <dsp:spPr>
        <a:xfrm>
          <a:off x="1969718" y="463608"/>
          <a:ext cx="3127449" cy="188402"/>
        </a:xfrm>
        <a:custGeom>
          <a:avLst/>
          <a:gdLst/>
          <a:ahLst/>
          <a:cxnLst/>
          <a:rect l="0" t="0" r="0" b="0"/>
          <a:pathLst>
            <a:path>
              <a:moveTo>
                <a:pt x="3127449" y="0"/>
              </a:moveTo>
              <a:lnTo>
                <a:pt x="3127449" y="94201"/>
              </a:lnTo>
              <a:lnTo>
                <a:pt x="0" y="94201"/>
              </a:lnTo>
              <a:lnTo>
                <a:pt x="0" y="188402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BF1D3-54A9-42F8-B78B-0D9FCACC99DA}">
      <dsp:nvSpPr>
        <dsp:cNvPr id="0" name=""/>
        <dsp:cNvSpPr/>
      </dsp:nvSpPr>
      <dsp:spPr>
        <a:xfrm>
          <a:off x="4134009" y="15031"/>
          <a:ext cx="1926316" cy="44857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Infrastructures</a:t>
          </a: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134009" y="15031"/>
        <a:ext cx="1926316" cy="448577"/>
      </dsp:txXfrm>
    </dsp:sp>
    <dsp:sp modelId="{CFE2F29E-6741-4B52-90ED-4D400B7C55AC}">
      <dsp:nvSpPr>
        <dsp:cNvPr id="0" name=""/>
        <dsp:cNvSpPr/>
      </dsp:nvSpPr>
      <dsp:spPr>
        <a:xfrm>
          <a:off x="1056490" y="652011"/>
          <a:ext cx="1826454" cy="448577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Transportations</a:t>
          </a:r>
          <a:r>
            <a:rPr kumimoji="0" lang="it-IT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sp:txBody>
      <dsp:txXfrm>
        <a:off x="1056490" y="652011"/>
        <a:ext cx="1826454" cy="448577"/>
      </dsp:txXfrm>
    </dsp:sp>
    <dsp:sp modelId="{96F8AB9B-174F-466F-9D45-F4EBB30B17EF}">
      <dsp:nvSpPr>
        <dsp:cNvPr id="0" name=""/>
        <dsp:cNvSpPr/>
      </dsp:nvSpPr>
      <dsp:spPr>
        <a:xfrm>
          <a:off x="6156" y="1288991"/>
          <a:ext cx="1494192" cy="448577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Roadways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156" y="1288991"/>
        <a:ext cx="1494192" cy="448577"/>
      </dsp:txXfrm>
    </dsp:sp>
    <dsp:sp modelId="{8242898B-2DFF-4B32-AF51-60567550A914}">
      <dsp:nvSpPr>
        <dsp:cNvPr id="0" name=""/>
        <dsp:cNvSpPr/>
      </dsp:nvSpPr>
      <dsp:spPr>
        <a:xfrm>
          <a:off x="1688751" y="1288991"/>
          <a:ext cx="1158971" cy="448577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Railways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688751" y="1288991"/>
        <a:ext cx="1158971" cy="448577"/>
      </dsp:txXfrm>
    </dsp:sp>
    <dsp:sp modelId="{26A014E7-52D9-4CCB-BA7B-98E9222A89DC}">
      <dsp:nvSpPr>
        <dsp:cNvPr id="0" name=""/>
        <dsp:cNvSpPr/>
      </dsp:nvSpPr>
      <dsp:spPr>
        <a:xfrm>
          <a:off x="3036125" y="1288991"/>
          <a:ext cx="897154" cy="448577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Airport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036125" y="1288991"/>
        <a:ext cx="897154" cy="448577"/>
      </dsp:txXfrm>
    </dsp:sp>
    <dsp:sp modelId="{DE3F1ADF-F0AD-426B-B6AE-E96B32DADA8E}">
      <dsp:nvSpPr>
        <dsp:cNvPr id="0" name=""/>
        <dsp:cNvSpPr/>
      </dsp:nvSpPr>
      <dsp:spPr>
        <a:xfrm>
          <a:off x="5188721" y="652011"/>
          <a:ext cx="1084040" cy="448577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Pipelines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188721" y="652011"/>
        <a:ext cx="1084040" cy="448577"/>
      </dsp:txXfrm>
    </dsp:sp>
    <dsp:sp modelId="{E6A146D3-FCA5-45A0-B1EF-FBD1D3830029}">
      <dsp:nvSpPr>
        <dsp:cNvPr id="0" name=""/>
        <dsp:cNvSpPr/>
      </dsp:nvSpPr>
      <dsp:spPr>
        <a:xfrm>
          <a:off x="4121682" y="1288991"/>
          <a:ext cx="897154" cy="448577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Oil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121682" y="1288991"/>
        <a:ext cx="897154" cy="448577"/>
      </dsp:txXfrm>
    </dsp:sp>
    <dsp:sp modelId="{910EBE68-3EB9-48EE-98B2-D4CD7CBDFD08}">
      <dsp:nvSpPr>
        <dsp:cNvPr id="0" name=""/>
        <dsp:cNvSpPr/>
      </dsp:nvSpPr>
      <dsp:spPr>
        <a:xfrm>
          <a:off x="5207239" y="1288991"/>
          <a:ext cx="897154" cy="448577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Gas</a:t>
          </a:r>
        </a:p>
      </dsp:txBody>
      <dsp:txXfrm>
        <a:off x="5207239" y="1288991"/>
        <a:ext cx="897154" cy="448577"/>
      </dsp:txXfrm>
    </dsp:sp>
    <dsp:sp modelId="{CE477135-1353-4BA3-A5DA-09D2AC00FEC5}">
      <dsp:nvSpPr>
        <dsp:cNvPr id="0" name=""/>
        <dsp:cNvSpPr/>
      </dsp:nvSpPr>
      <dsp:spPr>
        <a:xfrm>
          <a:off x="6292796" y="1288991"/>
          <a:ext cx="1047006" cy="448577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Water</a:t>
          </a:r>
        </a:p>
      </dsp:txBody>
      <dsp:txXfrm>
        <a:off x="6292796" y="1288991"/>
        <a:ext cx="1047006" cy="448577"/>
      </dsp:txXfrm>
    </dsp:sp>
    <dsp:sp modelId="{D2E1DE98-C2DC-4C64-B6EA-1C046C4A686B}">
      <dsp:nvSpPr>
        <dsp:cNvPr id="0" name=""/>
        <dsp:cNvSpPr/>
      </dsp:nvSpPr>
      <dsp:spPr>
        <a:xfrm>
          <a:off x="6461165" y="652011"/>
          <a:ext cx="2676678" cy="448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8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Telecommunications</a:t>
          </a:r>
          <a:endParaRPr kumimoji="0" lang="it-IT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461165" y="652011"/>
        <a:ext cx="2676678" cy="448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D23A2-0831-4857-8052-BB77DFA76BAA}">
      <dsp:nvSpPr>
        <dsp:cNvPr id="0" name=""/>
        <dsp:cNvSpPr/>
      </dsp:nvSpPr>
      <dsp:spPr>
        <a:xfrm>
          <a:off x="4572000" y="778436"/>
          <a:ext cx="4102315" cy="195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863"/>
              </a:lnTo>
              <a:lnTo>
                <a:pt x="4102315" y="97863"/>
              </a:lnTo>
              <a:lnTo>
                <a:pt x="4102315" y="195727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E7A48-54DE-421A-8003-DE0F68E9D22C}">
      <dsp:nvSpPr>
        <dsp:cNvPr id="0" name=""/>
        <dsp:cNvSpPr/>
      </dsp:nvSpPr>
      <dsp:spPr>
        <a:xfrm>
          <a:off x="4572000" y="778436"/>
          <a:ext cx="2871794" cy="195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863"/>
              </a:lnTo>
              <a:lnTo>
                <a:pt x="2871794" y="97863"/>
              </a:lnTo>
              <a:lnTo>
                <a:pt x="2871794" y="195727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BE201-A01A-45C1-B481-20D1502AC8E9}">
      <dsp:nvSpPr>
        <dsp:cNvPr id="0" name=""/>
        <dsp:cNvSpPr/>
      </dsp:nvSpPr>
      <dsp:spPr>
        <a:xfrm>
          <a:off x="4572000" y="778436"/>
          <a:ext cx="1641273" cy="195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863"/>
              </a:lnTo>
              <a:lnTo>
                <a:pt x="1641273" y="97863"/>
              </a:lnTo>
              <a:lnTo>
                <a:pt x="1641273" y="195727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1121-2F40-4D7D-AB29-FF38B28B471A}">
      <dsp:nvSpPr>
        <dsp:cNvPr id="0" name=""/>
        <dsp:cNvSpPr/>
      </dsp:nvSpPr>
      <dsp:spPr>
        <a:xfrm>
          <a:off x="4572000" y="778436"/>
          <a:ext cx="278711" cy="195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863"/>
              </a:lnTo>
              <a:lnTo>
                <a:pt x="278711" y="97863"/>
              </a:lnTo>
              <a:lnTo>
                <a:pt x="278711" y="195727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D21A9-C82D-4B51-A56E-33723859B4F1}">
      <dsp:nvSpPr>
        <dsp:cNvPr id="0" name=""/>
        <dsp:cNvSpPr/>
      </dsp:nvSpPr>
      <dsp:spPr>
        <a:xfrm>
          <a:off x="3488149" y="778436"/>
          <a:ext cx="1083850" cy="195727"/>
        </a:xfrm>
        <a:custGeom>
          <a:avLst/>
          <a:gdLst/>
          <a:ahLst/>
          <a:cxnLst/>
          <a:rect l="0" t="0" r="0" b="0"/>
          <a:pathLst>
            <a:path>
              <a:moveTo>
                <a:pt x="1083850" y="0"/>
              </a:moveTo>
              <a:lnTo>
                <a:pt x="1083850" y="97863"/>
              </a:lnTo>
              <a:lnTo>
                <a:pt x="0" y="97863"/>
              </a:lnTo>
              <a:lnTo>
                <a:pt x="0" y="195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27745-8979-44FD-99D4-4BF29A61F95D}">
      <dsp:nvSpPr>
        <dsp:cNvPr id="0" name=""/>
        <dsp:cNvSpPr/>
      </dsp:nvSpPr>
      <dsp:spPr>
        <a:xfrm>
          <a:off x="1978917" y="778436"/>
          <a:ext cx="2593082" cy="195727"/>
        </a:xfrm>
        <a:custGeom>
          <a:avLst/>
          <a:gdLst/>
          <a:ahLst/>
          <a:cxnLst/>
          <a:rect l="0" t="0" r="0" b="0"/>
          <a:pathLst>
            <a:path>
              <a:moveTo>
                <a:pt x="2593082" y="0"/>
              </a:moveTo>
              <a:lnTo>
                <a:pt x="2593082" y="97863"/>
              </a:lnTo>
              <a:lnTo>
                <a:pt x="0" y="97863"/>
              </a:lnTo>
              <a:lnTo>
                <a:pt x="0" y="195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AC38F-DE55-4E39-982B-945A62C5F44C}">
      <dsp:nvSpPr>
        <dsp:cNvPr id="0" name=""/>
        <dsp:cNvSpPr/>
      </dsp:nvSpPr>
      <dsp:spPr>
        <a:xfrm>
          <a:off x="469684" y="778436"/>
          <a:ext cx="4102315" cy="195727"/>
        </a:xfrm>
        <a:custGeom>
          <a:avLst/>
          <a:gdLst/>
          <a:ahLst/>
          <a:cxnLst/>
          <a:rect l="0" t="0" r="0" b="0"/>
          <a:pathLst>
            <a:path>
              <a:moveTo>
                <a:pt x="4102315" y="0"/>
              </a:moveTo>
              <a:lnTo>
                <a:pt x="4102315" y="97863"/>
              </a:lnTo>
              <a:lnTo>
                <a:pt x="0" y="97863"/>
              </a:lnTo>
              <a:lnTo>
                <a:pt x="0" y="195727"/>
              </a:lnTo>
            </a:path>
          </a:pathLst>
        </a:custGeom>
        <a:noFill/>
        <a:ln w="254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26FB3-EB96-4B80-999E-5C206A4B2C36}">
      <dsp:nvSpPr>
        <dsp:cNvPr id="0" name=""/>
        <dsp:cNvSpPr/>
      </dsp:nvSpPr>
      <dsp:spPr>
        <a:xfrm>
          <a:off x="3962397" y="312418"/>
          <a:ext cx="1219205" cy="46601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noProof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Buildings</a:t>
          </a:r>
        </a:p>
      </dsp:txBody>
      <dsp:txXfrm>
        <a:off x="3962397" y="312418"/>
        <a:ext cx="1219205" cy="466018"/>
      </dsp:txXfrm>
    </dsp:sp>
    <dsp:sp modelId="{CF627ED4-4823-4DBB-985A-3E5D06F3474E}">
      <dsp:nvSpPr>
        <dsp:cNvPr id="0" name=""/>
        <dsp:cNvSpPr/>
      </dsp:nvSpPr>
      <dsp:spPr>
        <a:xfrm>
          <a:off x="3666" y="974163"/>
          <a:ext cx="932036" cy="466018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Built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heritage</a:t>
          </a:r>
        </a:p>
      </dsp:txBody>
      <dsp:txXfrm>
        <a:off x="3666" y="974163"/>
        <a:ext cx="932036" cy="466018"/>
      </dsp:txXfrm>
    </dsp:sp>
    <dsp:sp modelId="{7D9F2F92-87EE-4991-8F9E-BDE340897E0F}">
      <dsp:nvSpPr>
        <dsp:cNvPr id="0" name=""/>
        <dsp:cNvSpPr/>
      </dsp:nvSpPr>
      <dsp:spPr>
        <a:xfrm>
          <a:off x="1131430" y="974163"/>
          <a:ext cx="1694972" cy="466018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New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constructions</a:t>
          </a:r>
        </a:p>
      </dsp:txBody>
      <dsp:txXfrm>
        <a:off x="1131430" y="974163"/>
        <a:ext cx="1694972" cy="466018"/>
      </dsp:txXfrm>
    </dsp:sp>
    <dsp:sp modelId="{19478652-19F9-4732-A10D-F5116FAE967F}">
      <dsp:nvSpPr>
        <dsp:cNvPr id="0" name=""/>
        <dsp:cNvSpPr/>
      </dsp:nvSpPr>
      <dsp:spPr>
        <a:xfrm>
          <a:off x="3022131" y="974163"/>
          <a:ext cx="932036" cy="466018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Ordinary</a:t>
          </a:r>
        </a:p>
      </dsp:txBody>
      <dsp:txXfrm>
        <a:off x="3022131" y="974163"/>
        <a:ext cx="932036" cy="466018"/>
      </dsp:txXfrm>
    </dsp:sp>
    <dsp:sp modelId="{1BE09DE8-0F4C-4757-8B86-D9A588AEDB18}">
      <dsp:nvSpPr>
        <dsp:cNvPr id="0" name=""/>
        <dsp:cNvSpPr/>
      </dsp:nvSpPr>
      <dsp:spPr>
        <a:xfrm>
          <a:off x="4149894" y="974163"/>
          <a:ext cx="1401633" cy="466018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Monumental</a:t>
          </a:r>
        </a:p>
      </dsp:txBody>
      <dsp:txXfrm>
        <a:off x="4149894" y="974163"/>
        <a:ext cx="1401633" cy="466018"/>
      </dsp:txXfrm>
    </dsp:sp>
    <dsp:sp modelId="{37BBB417-8B52-4A39-B6F0-2F3B26D54753}">
      <dsp:nvSpPr>
        <dsp:cNvPr id="0" name=""/>
        <dsp:cNvSpPr/>
      </dsp:nvSpPr>
      <dsp:spPr>
        <a:xfrm>
          <a:off x="5747255" y="974163"/>
          <a:ext cx="932036" cy="46601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Strategic</a:t>
          </a:r>
        </a:p>
      </dsp:txBody>
      <dsp:txXfrm>
        <a:off x="5747255" y="974163"/>
        <a:ext cx="932036" cy="466018"/>
      </dsp:txXfrm>
    </dsp:sp>
    <dsp:sp modelId="{A291A81D-39DB-4BFB-B4DE-CF6D996869DA}">
      <dsp:nvSpPr>
        <dsp:cNvPr id="0" name=""/>
        <dsp:cNvSpPr/>
      </dsp:nvSpPr>
      <dsp:spPr>
        <a:xfrm>
          <a:off x="6875019" y="974163"/>
          <a:ext cx="1137550" cy="46601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Residential</a:t>
          </a:r>
        </a:p>
      </dsp:txBody>
      <dsp:txXfrm>
        <a:off x="6875019" y="974163"/>
        <a:ext cx="1137550" cy="466018"/>
      </dsp:txXfrm>
    </dsp:sp>
    <dsp:sp modelId="{3A8F1A6E-61B6-489A-8A56-F77E9AF179A6}">
      <dsp:nvSpPr>
        <dsp:cNvPr id="0" name=""/>
        <dsp:cNvSpPr/>
      </dsp:nvSpPr>
      <dsp:spPr>
        <a:xfrm>
          <a:off x="8208297" y="974163"/>
          <a:ext cx="932036" cy="46601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Offices</a:t>
          </a:r>
        </a:p>
      </dsp:txBody>
      <dsp:txXfrm>
        <a:off x="8208297" y="974163"/>
        <a:ext cx="932036" cy="466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FC05-BB7B-4CF9-8170-5A5263E245DA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95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E0ADA-761C-4173-A40E-A984F77333BC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12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0C210-ACA1-46BB-9CEF-909060DC787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56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57C4C-3AB9-4441-9266-F134B751408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26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06C9A-3BB0-45BC-807E-DBFFFDDB283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11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6CF80-301D-415D-8B76-ACDA665F1FDB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90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7D442-6223-454C-9794-8371BBB63FB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47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05FBF-4F05-4F06-BB81-BAD5435BB87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6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0901-DC34-4293-830F-849588B3326E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22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F4B87-958F-4B8F-94E2-F16AEAFE809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31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07034-799C-4514-B217-A44BD75899E5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47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E51EDB-658E-4BB6-A84E-7241CB89C98D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NEW COST ACTION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519427" y="2286000"/>
            <a:ext cx="616547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Resilience </a:t>
            </a:r>
            <a:endParaRPr lang="cs-CZ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of </a:t>
            </a:r>
            <a:r>
              <a:rPr lang="en-US" sz="4000" b="1" dirty="0">
                <a:solidFill>
                  <a:srgbClr val="FF0000"/>
                </a:solidFill>
              </a:rPr>
              <a:t>building environment </a:t>
            </a:r>
            <a:endParaRPr lang="cs-CZ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against disasters</a:t>
            </a:r>
            <a:endParaRPr lang="cs-CZ" sz="4000" b="1" dirty="0" smtClean="0">
              <a:solidFill>
                <a:srgbClr val="FF0000"/>
              </a:solidFill>
            </a:endParaRPr>
          </a:p>
          <a:p>
            <a:pPr algn="ctr"/>
            <a:endParaRPr lang="cs-CZ" sz="3200" dirty="0" smtClean="0"/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Robustness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assessment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urban settlements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against disasters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124200" y="1274763"/>
            <a:ext cx="288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Proposed title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5625" r="16618" b="60417"/>
          <a:stretch>
            <a:fillRect/>
          </a:stretch>
        </p:blipFill>
        <p:spPr bwMode="auto">
          <a:xfrm>
            <a:off x="304800" y="762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6" t="13890" r="34654" b="71944"/>
          <a:stretch/>
        </p:blipFill>
        <p:spPr bwMode="auto">
          <a:xfrm>
            <a:off x="1524000" y="1981167"/>
            <a:ext cx="6048000" cy="160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6" t="68972" r="34654" b="5106"/>
          <a:stretch/>
        </p:blipFill>
        <p:spPr bwMode="auto">
          <a:xfrm>
            <a:off x="1524000" y="3773842"/>
            <a:ext cx="6048000" cy="293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5625" r="16618" b="60417"/>
          <a:stretch>
            <a:fillRect/>
          </a:stretch>
        </p:blipFill>
        <p:spPr bwMode="auto">
          <a:xfrm>
            <a:off x="304800" y="762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21986" r="34722" b="73427"/>
          <a:stretch/>
        </p:blipFill>
        <p:spPr bwMode="auto">
          <a:xfrm>
            <a:off x="328520" y="1981200"/>
            <a:ext cx="5940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32565" r="35135" b="34126"/>
          <a:stretch/>
        </p:blipFill>
        <p:spPr bwMode="auto">
          <a:xfrm>
            <a:off x="332480" y="2590800"/>
            <a:ext cx="5936240" cy="373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68720" y="1981200"/>
            <a:ext cx="2875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</a:rPr>
              <a:t>At </a:t>
            </a:r>
            <a:r>
              <a:rPr lang="it-IT" sz="1400" b="1" dirty="0" err="1" smtClean="0">
                <a:solidFill>
                  <a:srgbClr val="C00000"/>
                </a:solidFill>
              </a:rPr>
              <a:t>least</a:t>
            </a:r>
            <a:r>
              <a:rPr lang="it-IT" sz="1400" b="1" dirty="0" smtClean="0">
                <a:solidFill>
                  <a:srgbClr val="C00000"/>
                </a:solidFill>
              </a:rPr>
              <a:t> 5 </a:t>
            </a:r>
            <a:r>
              <a:rPr lang="it-IT" sz="1400" b="1" dirty="0" err="1" smtClean="0">
                <a:solidFill>
                  <a:srgbClr val="C00000"/>
                </a:solidFill>
              </a:rPr>
              <a:t>participants</a:t>
            </a:r>
            <a:r>
              <a:rPr lang="it-IT" sz="1400" b="1" dirty="0" smtClean="0">
                <a:solidFill>
                  <a:srgbClr val="C0000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it-IT" sz="1400" b="1" dirty="0" err="1" smtClean="0">
                <a:solidFill>
                  <a:srgbClr val="C00000"/>
                </a:solidFill>
              </a:rPr>
              <a:t>Declaration</a:t>
            </a:r>
            <a:r>
              <a:rPr lang="it-IT" sz="1400" b="1" dirty="0" smtClean="0">
                <a:solidFill>
                  <a:srgbClr val="C00000"/>
                </a:solidFill>
              </a:rPr>
              <a:t> of </a:t>
            </a:r>
            <a:r>
              <a:rPr lang="it-IT" sz="1400" b="1" dirty="0" err="1" smtClean="0">
                <a:solidFill>
                  <a:srgbClr val="C00000"/>
                </a:solidFill>
              </a:rPr>
              <a:t>intention</a:t>
            </a:r>
            <a:r>
              <a:rPr lang="it-IT" sz="1400" b="1" dirty="0" smtClean="0">
                <a:solidFill>
                  <a:srgbClr val="C00000"/>
                </a:solidFill>
              </a:rPr>
              <a:t> in Praha</a:t>
            </a:r>
          </a:p>
          <a:p>
            <a:endParaRPr lang="it-IT" sz="1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C00000"/>
                </a:solidFill>
              </a:rPr>
              <a:t>ITALY</a:t>
            </a:r>
          </a:p>
          <a:p>
            <a:r>
              <a:rPr lang="it-IT" sz="1400" b="1" dirty="0" smtClean="0">
                <a:solidFill>
                  <a:srgbClr val="C00000"/>
                </a:solidFill>
              </a:rPr>
              <a:t>      </a:t>
            </a:r>
            <a:r>
              <a:rPr lang="it-IT" sz="1100" dirty="0" err="1" smtClean="0">
                <a:solidFill>
                  <a:srgbClr val="C00000"/>
                </a:solidFill>
              </a:rPr>
              <a:t>University</a:t>
            </a:r>
            <a:r>
              <a:rPr lang="it-IT" sz="1100" dirty="0" smtClean="0">
                <a:solidFill>
                  <a:srgbClr val="C00000"/>
                </a:solidFill>
              </a:rPr>
              <a:t> of </a:t>
            </a:r>
            <a:r>
              <a:rPr lang="it-IT" sz="1100" dirty="0" err="1" smtClean="0">
                <a:solidFill>
                  <a:srgbClr val="C00000"/>
                </a:solidFill>
              </a:rPr>
              <a:t>Naples</a:t>
            </a:r>
            <a:r>
              <a:rPr lang="it-IT" sz="1100" dirty="0" smtClean="0">
                <a:solidFill>
                  <a:srgbClr val="C00000"/>
                </a:solidFill>
              </a:rPr>
              <a:t> Federico II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C00000"/>
                </a:solidFill>
              </a:rPr>
              <a:t>ROMANIA</a:t>
            </a:r>
          </a:p>
          <a:p>
            <a:r>
              <a:rPr lang="it-IT" sz="1400" b="1" dirty="0">
                <a:solidFill>
                  <a:srgbClr val="C00000"/>
                </a:solidFill>
              </a:rPr>
              <a:t> </a:t>
            </a:r>
            <a:r>
              <a:rPr lang="it-IT" sz="1400" b="1" dirty="0" smtClean="0">
                <a:solidFill>
                  <a:srgbClr val="C00000"/>
                </a:solidFill>
              </a:rPr>
              <a:t>     </a:t>
            </a:r>
            <a:r>
              <a:rPr lang="it-IT" sz="1100" dirty="0" err="1" smtClean="0">
                <a:solidFill>
                  <a:srgbClr val="C00000"/>
                </a:solidFill>
              </a:rPr>
              <a:t>Politehna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  <a:r>
              <a:rPr lang="it-IT" sz="1100" dirty="0" err="1" smtClean="0">
                <a:solidFill>
                  <a:srgbClr val="C00000"/>
                </a:solidFill>
              </a:rPr>
              <a:t>University</a:t>
            </a:r>
            <a:r>
              <a:rPr lang="it-IT" sz="1100" dirty="0" smtClean="0">
                <a:solidFill>
                  <a:srgbClr val="C00000"/>
                </a:solidFill>
              </a:rPr>
              <a:t> of Timisoara</a:t>
            </a:r>
          </a:p>
          <a:p>
            <a:r>
              <a:rPr lang="it-IT" sz="1100" dirty="0">
                <a:solidFill>
                  <a:srgbClr val="C00000"/>
                </a:solidFill>
              </a:rPr>
              <a:t> </a:t>
            </a:r>
            <a:r>
              <a:rPr lang="it-IT" sz="1100" dirty="0" smtClean="0">
                <a:solidFill>
                  <a:srgbClr val="C00000"/>
                </a:solidFill>
              </a:rPr>
              <a:t>       Raul </a:t>
            </a:r>
            <a:r>
              <a:rPr lang="it-IT" sz="1100" dirty="0" err="1" smtClean="0">
                <a:solidFill>
                  <a:srgbClr val="C00000"/>
                </a:solidFill>
              </a:rPr>
              <a:t>Zaharia</a:t>
            </a:r>
            <a:endParaRPr lang="it-IT" sz="11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C00000"/>
                </a:solidFill>
              </a:rPr>
              <a:t>GREECE</a:t>
            </a:r>
          </a:p>
          <a:p>
            <a:r>
              <a:rPr lang="it-IT" sz="1400" b="1" dirty="0" smtClean="0">
                <a:solidFill>
                  <a:srgbClr val="C00000"/>
                </a:solidFill>
              </a:rPr>
              <a:t>      </a:t>
            </a:r>
            <a:r>
              <a:rPr lang="it-IT" sz="1100" dirty="0" smtClean="0">
                <a:solidFill>
                  <a:srgbClr val="C00000"/>
                </a:solidFill>
              </a:rPr>
              <a:t>Technical </a:t>
            </a:r>
            <a:r>
              <a:rPr lang="it-IT" sz="1100" dirty="0" err="1" smtClean="0">
                <a:solidFill>
                  <a:srgbClr val="C00000"/>
                </a:solidFill>
              </a:rPr>
              <a:t>University</a:t>
            </a:r>
            <a:r>
              <a:rPr lang="it-IT" sz="1100" dirty="0" smtClean="0">
                <a:solidFill>
                  <a:srgbClr val="C00000"/>
                </a:solidFill>
              </a:rPr>
              <a:t> of Crete</a:t>
            </a:r>
          </a:p>
          <a:p>
            <a:r>
              <a:rPr lang="it-IT" sz="1100" dirty="0">
                <a:solidFill>
                  <a:srgbClr val="C00000"/>
                </a:solidFill>
              </a:rPr>
              <a:t> </a:t>
            </a:r>
            <a:r>
              <a:rPr lang="it-IT" sz="1100" dirty="0" smtClean="0">
                <a:solidFill>
                  <a:srgbClr val="C00000"/>
                </a:solidFill>
              </a:rPr>
              <a:t>       </a:t>
            </a:r>
            <a:r>
              <a:rPr lang="it-IT" sz="1100" dirty="0" err="1" smtClean="0">
                <a:solidFill>
                  <a:srgbClr val="C00000"/>
                </a:solidFill>
              </a:rPr>
              <a:t>Georgios</a:t>
            </a:r>
            <a:r>
              <a:rPr lang="it-IT" sz="1100" dirty="0" smtClean="0">
                <a:solidFill>
                  <a:srgbClr val="C00000"/>
                </a:solidFill>
              </a:rPr>
              <a:t> E. </a:t>
            </a:r>
            <a:r>
              <a:rPr lang="it-IT" sz="1100" dirty="0" err="1" smtClean="0">
                <a:solidFill>
                  <a:srgbClr val="C00000"/>
                </a:solidFill>
              </a:rPr>
              <a:t>Stavroulakis</a:t>
            </a:r>
            <a:endParaRPr lang="it-IT" sz="11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C00000"/>
                </a:solidFill>
              </a:rPr>
              <a:t>POLAND</a:t>
            </a:r>
          </a:p>
          <a:p>
            <a:r>
              <a:rPr lang="it-IT" sz="1100" b="1" dirty="0" smtClean="0">
                <a:solidFill>
                  <a:srgbClr val="C00000"/>
                </a:solidFill>
              </a:rPr>
              <a:t>       </a:t>
            </a:r>
            <a:r>
              <a:rPr lang="it-IT" sz="1100" dirty="0" err="1" smtClean="0">
                <a:solidFill>
                  <a:srgbClr val="C00000"/>
                </a:solidFill>
              </a:rPr>
              <a:t>Warsaw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  <a:r>
              <a:rPr lang="it-IT" sz="1100" dirty="0" err="1" smtClean="0">
                <a:solidFill>
                  <a:srgbClr val="C00000"/>
                </a:solidFill>
              </a:rPr>
              <a:t>University</a:t>
            </a:r>
            <a:r>
              <a:rPr lang="it-IT" sz="1100" dirty="0" smtClean="0">
                <a:solidFill>
                  <a:srgbClr val="C00000"/>
                </a:solidFill>
              </a:rPr>
              <a:t> of Technology      </a:t>
            </a:r>
          </a:p>
          <a:p>
            <a:r>
              <a:rPr lang="it-IT" sz="1100" dirty="0" smtClean="0">
                <a:solidFill>
                  <a:srgbClr val="C00000"/>
                </a:solidFill>
              </a:rPr>
              <a:t>       </a:t>
            </a:r>
            <a:r>
              <a:rPr lang="it-IT" sz="1100" dirty="0" err="1" smtClean="0">
                <a:solidFill>
                  <a:srgbClr val="C00000"/>
                </a:solidFill>
              </a:rPr>
              <a:t>Leslaw</a:t>
            </a:r>
            <a:r>
              <a:rPr lang="it-IT" sz="1100" dirty="0" smtClean="0">
                <a:solidFill>
                  <a:srgbClr val="C00000"/>
                </a:solidFill>
              </a:rPr>
              <a:t> Kwasniewski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C00000"/>
                </a:solidFill>
              </a:rPr>
              <a:t>CZECH REPUBLIC </a:t>
            </a:r>
          </a:p>
          <a:p>
            <a:r>
              <a:rPr lang="it-IT" sz="1400" b="1" dirty="0" smtClean="0">
                <a:solidFill>
                  <a:srgbClr val="C00000"/>
                </a:solidFill>
              </a:rPr>
              <a:t>      </a:t>
            </a:r>
            <a:r>
              <a:rPr lang="en-US" sz="1100" dirty="0">
                <a:solidFill>
                  <a:srgbClr val="C00000"/>
                </a:solidFill>
              </a:rPr>
              <a:t>Czech </a:t>
            </a:r>
            <a:r>
              <a:rPr lang="en-US" sz="1100" dirty="0" smtClean="0">
                <a:solidFill>
                  <a:srgbClr val="C00000"/>
                </a:solidFill>
              </a:rPr>
              <a:t>Technical University in Prague</a:t>
            </a:r>
            <a:endParaRPr lang="it-IT" sz="1100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C00000"/>
                </a:solidFill>
              </a:rPr>
              <a:t>UK</a:t>
            </a:r>
          </a:p>
          <a:p>
            <a:r>
              <a:rPr lang="it-IT" sz="1100" dirty="0" smtClean="0">
                <a:solidFill>
                  <a:srgbClr val="C00000"/>
                </a:solidFill>
              </a:rPr>
              <a:t>        </a:t>
            </a:r>
            <a:r>
              <a:rPr lang="it-IT" sz="1100" dirty="0" err="1" smtClean="0">
                <a:solidFill>
                  <a:srgbClr val="C00000"/>
                </a:solidFill>
              </a:rPr>
              <a:t>University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  <a:r>
              <a:rPr lang="it-IT" sz="1100" dirty="0">
                <a:solidFill>
                  <a:srgbClr val="C00000"/>
                </a:solidFill>
              </a:rPr>
              <a:t>of Sheffield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C00000"/>
                </a:solidFill>
              </a:rPr>
              <a:t>….</a:t>
            </a:r>
            <a:endParaRPr lang="it-IT" sz="1400" b="1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255790" y="5025350"/>
            <a:ext cx="8114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it-IT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5625" r="16618" b="60417"/>
          <a:stretch>
            <a:fillRect/>
          </a:stretch>
        </p:blipFill>
        <p:spPr bwMode="auto">
          <a:xfrm>
            <a:off x="304800" y="762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676400" y="2209800"/>
            <a:ext cx="5715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NEXT CALLS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September 2013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March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9" t="18397" r="17690" b="10043"/>
          <a:stretch/>
        </p:blipFill>
        <p:spPr bwMode="auto">
          <a:xfrm>
            <a:off x="1143000" y="1874134"/>
            <a:ext cx="7037409" cy="490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5625" r="16618" b="60417"/>
          <a:stretch>
            <a:fillRect/>
          </a:stretch>
        </p:blipFill>
        <p:spPr bwMode="auto">
          <a:xfrm>
            <a:off x="304800" y="762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5625" r="16618" b="60417"/>
          <a:stretch>
            <a:fillRect/>
          </a:stretch>
        </p:blipFill>
        <p:spPr bwMode="auto">
          <a:xfrm>
            <a:off x="304800" y="762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381000" y="1981200"/>
            <a:ext cx="3925465" cy="4840560"/>
            <a:chOff x="304800" y="1981200"/>
            <a:chExt cx="4729480" cy="581152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10001" r="67458" b="5259"/>
            <a:stretch/>
          </p:blipFill>
          <p:spPr bwMode="auto">
            <a:xfrm>
              <a:off x="304800" y="1981200"/>
              <a:ext cx="2748280" cy="581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84" t="10000" r="14166" b="5333"/>
            <a:stretch/>
          </p:blipFill>
          <p:spPr bwMode="auto">
            <a:xfrm>
              <a:off x="3053080" y="1981200"/>
              <a:ext cx="1981200" cy="580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sellaDiTesto 2"/>
          <p:cNvSpPr txBox="1"/>
          <p:nvPr/>
        </p:nvSpPr>
        <p:spPr>
          <a:xfrm>
            <a:off x="4419600" y="2209800"/>
            <a:ext cx="4724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</a:rPr>
              <a:t>27 </a:t>
            </a:r>
            <a:r>
              <a:rPr lang="it-IT" sz="1600" b="1" dirty="0" err="1" smtClean="0">
                <a:solidFill>
                  <a:srgbClr val="C00000"/>
                </a:solidFill>
              </a:rPr>
              <a:t>September</a:t>
            </a:r>
            <a:endParaRPr lang="it-IT" sz="1600" b="1" dirty="0" smtClean="0">
              <a:solidFill>
                <a:srgbClr val="C00000"/>
              </a:solidFill>
            </a:endParaRPr>
          </a:p>
          <a:p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</a:rPr>
              <a:t>    </a:t>
            </a:r>
            <a:r>
              <a:rPr lang="it-IT" sz="1600" b="1" dirty="0" err="1" smtClean="0">
                <a:solidFill>
                  <a:srgbClr val="C00000"/>
                </a:solidFill>
              </a:rPr>
              <a:t>Submission</a:t>
            </a:r>
            <a:r>
              <a:rPr lang="it-IT" sz="1600" b="1" dirty="0" smtClean="0">
                <a:solidFill>
                  <a:srgbClr val="C00000"/>
                </a:solidFill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</a:rPr>
              <a:t>deadline</a:t>
            </a:r>
            <a:r>
              <a:rPr lang="it-IT" sz="1600" b="1" dirty="0" smtClean="0">
                <a:solidFill>
                  <a:srgbClr val="C00000"/>
                </a:solidFill>
              </a:rPr>
              <a:t> Preliminary </a:t>
            </a:r>
            <a:r>
              <a:rPr lang="it-IT" sz="1600" b="1" dirty="0" err="1" smtClean="0">
                <a:solidFill>
                  <a:srgbClr val="C00000"/>
                </a:solidFill>
              </a:rPr>
              <a:t>Proposal</a:t>
            </a:r>
            <a:endParaRPr lang="it-IT" sz="1600" b="1" dirty="0" smtClean="0">
              <a:solidFill>
                <a:srgbClr val="C00000"/>
              </a:solidFill>
            </a:endParaRP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1600" b="1" dirty="0" smtClean="0">
                <a:solidFill>
                  <a:srgbClr val="C00000"/>
                </a:solidFill>
              </a:rPr>
              <a:t>22 </a:t>
            </a:r>
            <a:r>
              <a:rPr lang="it-IT" sz="1600" b="1" dirty="0" err="1" smtClean="0">
                <a:solidFill>
                  <a:srgbClr val="C00000"/>
                </a:solidFill>
              </a:rPr>
              <a:t>November</a:t>
            </a:r>
            <a:endParaRPr lang="it-IT" sz="16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</a:rPr>
              <a:t>    </a:t>
            </a:r>
            <a:r>
              <a:rPr lang="it-IT" sz="1600" b="1" dirty="0" err="1" smtClean="0">
                <a:solidFill>
                  <a:srgbClr val="C00000"/>
                </a:solidFill>
              </a:rPr>
              <a:t>Invitation</a:t>
            </a:r>
            <a:r>
              <a:rPr lang="it-IT" sz="1600" b="1" dirty="0" smtClean="0">
                <a:solidFill>
                  <a:srgbClr val="C00000"/>
                </a:solidFill>
              </a:rPr>
              <a:t> for Full </a:t>
            </a:r>
            <a:r>
              <a:rPr lang="it-IT" sz="1600" b="1" dirty="0" err="1" smtClean="0">
                <a:solidFill>
                  <a:srgbClr val="C00000"/>
                </a:solidFill>
              </a:rPr>
              <a:t>Proposal</a:t>
            </a:r>
            <a:endParaRPr lang="it-IT" sz="1600" b="1" dirty="0">
              <a:solidFill>
                <a:srgbClr val="C00000"/>
              </a:solidFill>
            </a:endParaRPr>
          </a:p>
          <a:p>
            <a:r>
              <a:rPr lang="it-IT" sz="1600" b="1" dirty="0" smtClean="0">
                <a:solidFill>
                  <a:srgbClr val="C00000"/>
                </a:solidFill>
              </a:rPr>
              <a:t>  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</a:rPr>
              <a:t>24 January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   Submission deadline full proposal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</a:rPr>
              <a:t>15 May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   New action approval </a:t>
            </a:r>
          </a:p>
        </p:txBody>
      </p:sp>
    </p:spTree>
    <p:extLst>
      <p:ext uri="{BB962C8B-B14F-4D97-AF65-F5344CB8AC3E}">
        <p14:creationId xmlns:p14="http://schemas.microsoft.com/office/powerpoint/2010/main" val="41438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5625" r="16618" b="60417"/>
          <a:stretch>
            <a:fillRect/>
          </a:stretch>
        </p:blipFill>
        <p:spPr bwMode="auto">
          <a:xfrm>
            <a:off x="304800" y="762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28600" y="2099370"/>
            <a:ext cx="8763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PREPARATION DEADLINES FOR PRELIMINARY PROPOSAL</a:t>
            </a: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5 July		Collection of contributions from participating countries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30 July    	First draft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25 August	Suggestion for improvement to first draft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10 September 	Final draft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FFFF00"/>
                </a:solidFill>
              </a:rPr>
              <a:t>15 September 	Submission</a:t>
            </a: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27 SEPTEMBER	COST DEADLINE FOR SUBMISSION</a:t>
            </a:r>
          </a:p>
        </p:txBody>
      </p:sp>
    </p:spTree>
    <p:extLst>
      <p:ext uri="{BB962C8B-B14F-4D97-AF65-F5344CB8AC3E}">
        <p14:creationId xmlns:p14="http://schemas.microsoft.com/office/powerpoint/2010/main" val="38250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5625" r="16618" b="60417"/>
          <a:stretch>
            <a:fillRect/>
          </a:stretch>
        </p:blipFill>
        <p:spPr bwMode="auto">
          <a:xfrm>
            <a:off x="304800" y="762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3733"/>
          <a:stretch/>
        </p:blipFill>
        <p:spPr>
          <a:xfrm>
            <a:off x="152400" y="2286000"/>
            <a:ext cx="2143760" cy="3746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33600" y="2668012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0" spc="-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Good</a:t>
            </a:r>
            <a:r>
              <a:rPr lang="it-IT" sz="90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it-IT" sz="9000" spc="-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luck</a:t>
            </a:r>
            <a:r>
              <a:rPr lang="it-IT" sz="90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</a:p>
          <a:p>
            <a:r>
              <a:rPr lang="it-IT" sz="9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New </a:t>
            </a:r>
            <a:r>
              <a:rPr lang="it-IT" sz="9000" spc="-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Cost</a:t>
            </a:r>
            <a:r>
              <a:rPr lang="it-IT" sz="9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Action !</a:t>
            </a:r>
            <a:endParaRPr lang="it-IT" sz="9000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635841019"/>
              </p:ext>
            </p:extLst>
          </p:nvPr>
        </p:nvGraphicFramePr>
        <p:xfrm>
          <a:off x="-914400" y="1066800"/>
          <a:ext cx="10972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Robustness assessment of urban settlements against disasters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5C93BC-CBED-4DF3-BF20-E5AFD8471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355C93BC-CBED-4DF3-BF20-E5AFD8471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018A14-0FBF-41AF-9A34-FFAC48220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0018A14-0FBF-41AF-9A34-FFAC48220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EB4AF6-1AF8-4FDD-A725-2D75F26C2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A9EB4AF6-1AF8-4FDD-A725-2D75F26C2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E161E9-1FE2-4D7C-897D-19F6A1566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0EE161E9-1FE2-4D7C-897D-19F6A1566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CCEF2D-78E7-472C-97B6-D60E40CF5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84CCEF2D-78E7-472C-97B6-D60E40CF5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61CF46-D262-419F-BF2C-0DB8A4A02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4261CF46-D262-419F-BF2C-0DB8A4A02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450944-F818-4386-B54D-E6AF30460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F2450944-F818-4386-B54D-E6AF30460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F9DA82-44F4-40EC-928D-A33CAAD5A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7AF9DA82-44F4-40EC-928D-A33CAAD5A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375C3F-14FC-4DD5-A737-0F9E96A06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4F375C3F-14FC-4DD5-A737-0F9E96A06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E1545A-78E4-45CE-BBBF-B37542F4A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90E1545A-78E4-45CE-BBBF-B37542F4A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260ED0-63A7-45C7-8016-FF7F347A8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15260ED0-63A7-45C7-8016-FF7F347A8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68DFBC-C29A-4DDA-A013-15C16675B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1A68DFBC-C29A-4DDA-A013-15C16675B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0235D9-538E-4315-854E-9982D6DD7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dgm id="{E40235D9-538E-4315-854E-9982D6DD7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067661024"/>
              </p:ext>
            </p:extLst>
          </p:nvPr>
        </p:nvGraphicFramePr>
        <p:xfrm>
          <a:off x="1143000" y="1264920"/>
          <a:ext cx="6840000" cy="55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067050" y="6477000"/>
            <a:ext cx="3009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FFFF00"/>
                </a:solidFill>
              </a:rPr>
              <a:t>DIFFERENT SCALE</a:t>
            </a: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9600" cy="12954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</a:rPr>
              <a:t>Robustness assessment of urban settlements against disasters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2"/>
          <p:cNvGrpSpPr>
            <a:grpSpLocks/>
          </p:cNvGrpSpPr>
          <p:nvPr/>
        </p:nvGrpSpPr>
        <p:grpSpPr bwMode="auto">
          <a:xfrm>
            <a:off x="152400" y="1676400"/>
            <a:ext cx="8839200" cy="5029200"/>
            <a:chOff x="480" y="1056"/>
            <a:chExt cx="3936" cy="2976"/>
          </a:xfrm>
        </p:grpSpPr>
        <p:graphicFrame>
          <p:nvGraphicFramePr>
            <p:cNvPr id="6" name="Diagramma 5"/>
            <p:cNvGraphicFramePr/>
            <p:nvPr>
              <p:extLst>
                <p:ext uri="{D42A27DB-BD31-4B8C-83A1-F6EECF244321}">
                  <p14:modId xmlns:p14="http://schemas.microsoft.com/office/powerpoint/2010/main" val="2711668897"/>
                </p:ext>
              </p:extLst>
            </p:nvPr>
          </p:nvGraphicFramePr>
          <p:xfrm>
            <a:off x="480" y="1056"/>
            <a:ext cx="3936" cy="29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>
              <a:off x="1968" y="2304"/>
              <a:ext cx="105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SEVERAL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APPROACHES</a:t>
              </a:r>
            </a:p>
          </p:txBody>
        </p:sp>
      </p:grpSp>
      <p:sp>
        <p:nvSpPr>
          <p:cNvPr id="7204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9600" cy="12954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</a:rPr>
              <a:t>Robustness assessment of urban settlements against disasters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914517252"/>
              </p:ext>
            </p:extLst>
          </p:nvPr>
        </p:nvGraphicFramePr>
        <p:xfrm>
          <a:off x="0" y="2552700"/>
          <a:ext cx="9144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14600" y="1752600"/>
            <a:ext cx="464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POSSIBLE OBJECTS OF THE STUDY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073572491"/>
              </p:ext>
            </p:extLst>
          </p:nvPr>
        </p:nvGraphicFramePr>
        <p:xfrm>
          <a:off x="0" y="4800600"/>
          <a:ext cx="9144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235" name="Rectangle 115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9600" cy="12954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</a:rPr>
              <a:t>Robustness assessment of urban settlements against disasters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5625" r="16618" b="60417"/>
          <a:stretch>
            <a:fillRect/>
          </a:stretch>
        </p:blipFill>
        <p:spPr bwMode="auto">
          <a:xfrm>
            <a:off x="304800" y="762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44333" r="36192" b="30209"/>
          <a:stretch>
            <a:fillRect/>
          </a:stretch>
        </p:blipFill>
        <p:spPr bwMode="auto">
          <a:xfrm>
            <a:off x="304800" y="2924175"/>
            <a:ext cx="84582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5625" r="16618" b="60417"/>
          <a:stretch>
            <a:fillRect/>
          </a:stretch>
        </p:blipFill>
        <p:spPr bwMode="auto">
          <a:xfrm>
            <a:off x="304800" y="762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6" t="17252" r="43025" b="42722"/>
          <a:stretch>
            <a:fillRect/>
          </a:stretch>
        </p:blipFill>
        <p:spPr bwMode="auto">
          <a:xfrm>
            <a:off x="304800" y="2324100"/>
            <a:ext cx="40386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5" t="57291" r="42560" b="5217"/>
          <a:stretch>
            <a:fillRect/>
          </a:stretch>
        </p:blipFill>
        <p:spPr bwMode="auto">
          <a:xfrm>
            <a:off x="4445000" y="2293938"/>
            <a:ext cx="43180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5625" r="16618" b="60417"/>
          <a:stretch>
            <a:fillRect/>
          </a:stretch>
        </p:blipFill>
        <p:spPr bwMode="auto">
          <a:xfrm>
            <a:off x="304800" y="762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t="11556" r="29626" b="42826"/>
          <a:stretch/>
        </p:blipFill>
        <p:spPr bwMode="auto">
          <a:xfrm>
            <a:off x="1543050" y="1887856"/>
            <a:ext cx="6048000" cy="385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5625" r="16618" b="60417"/>
          <a:stretch>
            <a:fillRect/>
          </a:stretch>
        </p:blipFill>
        <p:spPr bwMode="auto">
          <a:xfrm>
            <a:off x="304800" y="762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t="11556" r="29626" b="80944"/>
          <a:stretch/>
        </p:blipFill>
        <p:spPr bwMode="auto">
          <a:xfrm>
            <a:off x="1524000" y="1890207"/>
            <a:ext cx="6048000" cy="63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0" b="-1"/>
          <a:stretch/>
        </p:blipFill>
        <p:spPr bwMode="auto">
          <a:xfrm>
            <a:off x="1524375" y="2524111"/>
            <a:ext cx="6048000" cy="326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216</Words>
  <Application>Microsoft Office PowerPoint</Application>
  <PresentationFormat>Předvádění na obrazovce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Struttura predefinita</vt:lpstr>
      <vt:lpstr>NEW COST ACTION</vt:lpstr>
      <vt:lpstr>Robustness assessment of urban settlements against disasters</vt:lpstr>
      <vt:lpstr>Robustness assessment of urban settlements against disasters</vt:lpstr>
      <vt:lpstr>Robustness assessment of urban settlements against disasters</vt:lpstr>
      <vt:lpstr>Robustness assessment of urban settlements against disasters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</dc:creator>
  <cp:lastModifiedBy>Wald</cp:lastModifiedBy>
  <cp:revision>52</cp:revision>
  <cp:lastPrinted>1601-01-01T00:00:00Z</cp:lastPrinted>
  <dcterms:created xsi:type="dcterms:W3CDTF">1601-01-01T00:00:00Z</dcterms:created>
  <dcterms:modified xsi:type="dcterms:W3CDTF">2013-06-12T09:42:10Z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